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Lst>
  <p:notesMasterIdLst>
    <p:notesMasterId r:id="rId41"/>
  </p:notesMasterIdLst>
  <p:sldIdLst>
    <p:sldId id="264" r:id="rId15"/>
    <p:sldId id="256" r:id="rId16"/>
    <p:sldId id="257" r:id="rId17"/>
    <p:sldId id="258" r:id="rId18"/>
    <p:sldId id="259" r:id="rId19"/>
    <p:sldId id="260" r:id="rId20"/>
    <p:sldId id="261" r:id="rId21"/>
    <p:sldId id="262" r:id="rId22"/>
    <p:sldId id="263" r:id="rId23"/>
    <p:sldId id="280" r:id="rId24"/>
    <p:sldId id="265" r:id="rId25"/>
    <p:sldId id="266" r:id="rId26"/>
    <p:sldId id="267" r:id="rId27"/>
    <p:sldId id="268" r:id="rId28"/>
    <p:sldId id="269" r:id="rId29"/>
    <p:sldId id="270" r:id="rId30"/>
    <p:sldId id="271" r:id="rId31"/>
    <p:sldId id="272" r:id="rId32"/>
    <p:sldId id="273" r:id="rId33"/>
    <p:sldId id="274" r:id="rId34"/>
    <p:sldId id="275" r:id="rId35"/>
    <p:sldId id="276" r:id="rId36"/>
    <p:sldId id="277" r:id="rId37"/>
    <p:sldId id="278" r:id="rId38"/>
    <p:sldId id="281" r:id="rId39"/>
    <p:sldId id="279" r:id="rId40"/>
  </p:sldIdLst>
  <p:sldSz cx="13004800" cy="9753600"/>
  <p:notesSz cx="6858000" cy="9144000"/>
  <p:defaultTextStyle>
    <a:defPPr>
      <a:defRPr lang="en-US"/>
    </a:defPPr>
    <a:lvl1pPr algn="ctr" rtl="0" fontAlgn="base">
      <a:spcBef>
        <a:spcPct val="0"/>
      </a:spcBef>
      <a:spcAft>
        <a:spcPct val="0"/>
      </a:spcAft>
      <a:defRPr sz="4200" kern="1200">
        <a:solidFill>
          <a:srgbClr val="FFFFFF"/>
        </a:solidFill>
        <a:latin typeface="Gill Sans" charset="0"/>
        <a:ea typeface="ヒラギノ角ゴ ProN W3" charset="0"/>
        <a:cs typeface="ヒラギノ角ゴ ProN W3" charset="0"/>
        <a:sym typeface="Gill Sans" charset="0"/>
      </a:defRPr>
    </a:lvl1pPr>
    <a:lvl2pPr marL="457200" algn="ctr" rtl="0" fontAlgn="base">
      <a:spcBef>
        <a:spcPct val="0"/>
      </a:spcBef>
      <a:spcAft>
        <a:spcPct val="0"/>
      </a:spcAft>
      <a:defRPr sz="4200" kern="1200">
        <a:solidFill>
          <a:srgbClr val="FFFFFF"/>
        </a:solidFill>
        <a:latin typeface="Gill Sans" charset="0"/>
        <a:ea typeface="ヒラギノ角ゴ ProN W3" charset="0"/>
        <a:cs typeface="ヒラギノ角ゴ ProN W3" charset="0"/>
        <a:sym typeface="Gill Sans" charset="0"/>
      </a:defRPr>
    </a:lvl2pPr>
    <a:lvl3pPr marL="914400" algn="ctr" rtl="0" fontAlgn="base">
      <a:spcBef>
        <a:spcPct val="0"/>
      </a:spcBef>
      <a:spcAft>
        <a:spcPct val="0"/>
      </a:spcAft>
      <a:defRPr sz="4200" kern="1200">
        <a:solidFill>
          <a:srgbClr val="FFFFFF"/>
        </a:solidFill>
        <a:latin typeface="Gill Sans" charset="0"/>
        <a:ea typeface="ヒラギノ角ゴ ProN W3" charset="0"/>
        <a:cs typeface="ヒラギノ角ゴ ProN W3" charset="0"/>
        <a:sym typeface="Gill Sans" charset="0"/>
      </a:defRPr>
    </a:lvl3pPr>
    <a:lvl4pPr marL="1371600" algn="ctr" rtl="0" fontAlgn="base">
      <a:spcBef>
        <a:spcPct val="0"/>
      </a:spcBef>
      <a:spcAft>
        <a:spcPct val="0"/>
      </a:spcAft>
      <a:defRPr sz="4200" kern="1200">
        <a:solidFill>
          <a:srgbClr val="FFFFFF"/>
        </a:solidFill>
        <a:latin typeface="Gill Sans" charset="0"/>
        <a:ea typeface="ヒラギノ角ゴ ProN W3" charset="0"/>
        <a:cs typeface="ヒラギノ角ゴ ProN W3" charset="0"/>
        <a:sym typeface="Gill Sans" charset="0"/>
      </a:defRPr>
    </a:lvl4pPr>
    <a:lvl5pPr marL="1828800" algn="ctr" rtl="0" fontAlgn="base">
      <a:spcBef>
        <a:spcPct val="0"/>
      </a:spcBef>
      <a:spcAft>
        <a:spcPct val="0"/>
      </a:spcAft>
      <a:defRPr sz="4200" kern="1200">
        <a:solidFill>
          <a:srgbClr val="FFFFFF"/>
        </a:solidFill>
        <a:latin typeface="Gill Sans" charset="0"/>
        <a:ea typeface="ヒラギノ角ゴ ProN W3" charset="0"/>
        <a:cs typeface="ヒラギノ角ゴ ProN W3" charset="0"/>
        <a:sym typeface="Gill Sans" charset="0"/>
      </a:defRPr>
    </a:lvl5pPr>
    <a:lvl6pPr marL="2286000" algn="l" defTabSz="914400" rtl="0" eaLnBrk="1" latinLnBrk="0" hangingPunct="1">
      <a:defRPr sz="4200" kern="1200">
        <a:solidFill>
          <a:srgbClr val="FFFFFF"/>
        </a:solidFill>
        <a:latin typeface="Gill Sans" charset="0"/>
        <a:ea typeface="ヒラギノ角ゴ ProN W3" charset="0"/>
        <a:cs typeface="ヒラギノ角ゴ ProN W3" charset="0"/>
        <a:sym typeface="Gill Sans" charset="0"/>
      </a:defRPr>
    </a:lvl6pPr>
    <a:lvl7pPr marL="2743200" algn="l" defTabSz="914400" rtl="0" eaLnBrk="1" latinLnBrk="0" hangingPunct="1">
      <a:defRPr sz="4200" kern="1200">
        <a:solidFill>
          <a:srgbClr val="FFFFFF"/>
        </a:solidFill>
        <a:latin typeface="Gill Sans" charset="0"/>
        <a:ea typeface="ヒラギノ角ゴ ProN W3" charset="0"/>
        <a:cs typeface="ヒラギノ角ゴ ProN W3" charset="0"/>
        <a:sym typeface="Gill Sans" charset="0"/>
      </a:defRPr>
    </a:lvl7pPr>
    <a:lvl8pPr marL="3200400" algn="l" defTabSz="914400" rtl="0" eaLnBrk="1" latinLnBrk="0" hangingPunct="1">
      <a:defRPr sz="4200" kern="1200">
        <a:solidFill>
          <a:srgbClr val="FFFFFF"/>
        </a:solidFill>
        <a:latin typeface="Gill Sans" charset="0"/>
        <a:ea typeface="ヒラギノ角ゴ ProN W3" charset="0"/>
        <a:cs typeface="ヒラギノ角ゴ ProN W3" charset="0"/>
        <a:sym typeface="Gill Sans" charset="0"/>
      </a:defRPr>
    </a:lvl8pPr>
    <a:lvl9pPr marL="3657600" algn="l" defTabSz="914400" rtl="0" eaLnBrk="1" latinLnBrk="0" hangingPunct="1">
      <a:defRPr sz="4200" kern="1200">
        <a:solidFill>
          <a:srgbClr val="FFFFFF"/>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8" autoAdjust="0"/>
    <p:restoredTop sz="94660"/>
  </p:normalViewPr>
  <p:slideViewPr>
    <p:cSldViewPr>
      <p:cViewPr varScale="1">
        <p:scale>
          <a:sx n="67" d="100"/>
          <a:sy n="67" d="100"/>
        </p:scale>
        <p:origin x="-1472" y="-11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6.xml"/><Relationship Id="rId21" Type="http://schemas.openxmlformats.org/officeDocument/2006/relationships/slide" Target="slides/slide7.xml"/><Relationship Id="rId22" Type="http://schemas.openxmlformats.org/officeDocument/2006/relationships/slide" Target="slides/slide8.xml"/><Relationship Id="rId23" Type="http://schemas.openxmlformats.org/officeDocument/2006/relationships/slide" Target="slides/slide9.xml"/><Relationship Id="rId24" Type="http://schemas.openxmlformats.org/officeDocument/2006/relationships/slide" Target="slides/slide10.xml"/><Relationship Id="rId25" Type="http://schemas.openxmlformats.org/officeDocument/2006/relationships/slide" Target="slides/slide11.xml"/><Relationship Id="rId26" Type="http://schemas.openxmlformats.org/officeDocument/2006/relationships/slide" Target="slides/slide12.xml"/><Relationship Id="rId27" Type="http://schemas.openxmlformats.org/officeDocument/2006/relationships/slide" Target="slides/slide13.xml"/><Relationship Id="rId28" Type="http://schemas.openxmlformats.org/officeDocument/2006/relationships/slide" Target="slides/slide14.xml"/><Relationship Id="rId29" Type="http://schemas.openxmlformats.org/officeDocument/2006/relationships/slide" Target="slides/slide1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16.xml"/><Relationship Id="rId31" Type="http://schemas.openxmlformats.org/officeDocument/2006/relationships/slide" Target="slides/slide17.xml"/><Relationship Id="rId32" Type="http://schemas.openxmlformats.org/officeDocument/2006/relationships/slide" Target="slides/slide18.xml"/><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slide" Target="slides/slide19.xml"/><Relationship Id="rId34" Type="http://schemas.openxmlformats.org/officeDocument/2006/relationships/slide" Target="slides/slide20.xml"/><Relationship Id="rId35" Type="http://schemas.openxmlformats.org/officeDocument/2006/relationships/slide" Target="slides/slide21.xml"/><Relationship Id="rId36" Type="http://schemas.openxmlformats.org/officeDocument/2006/relationships/slide" Target="slides/slide22.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 Target="slides/slide1.xml"/><Relationship Id="rId16" Type="http://schemas.openxmlformats.org/officeDocument/2006/relationships/slide" Target="slides/slide2.xml"/><Relationship Id="rId17" Type="http://schemas.openxmlformats.org/officeDocument/2006/relationships/slide" Target="slides/slide3.xml"/><Relationship Id="rId18" Type="http://schemas.openxmlformats.org/officeDocument/2006/relationships/slide" Target="slides/slide4.xml"/><Relationship Id="rId19" Type="http://schemas.openxmlformats.org/officeDocument/2006/relationships/slide" Target="slides/slide5.xml"/><Relationship Id="rId37" Type="http://schemas.openxmlformats.org/officeDocument/2006/relationships/slide" Target="slides/slide23.xml"/><Relationship Id="rId38" Type="http://schemas.openxmlformats.org/officeDocument/2006/relationships/slide" Target="slides/slide24.xml"/><Relationship Id="rId39" Type="http://schemas.openxmlformats.org/officeDocument/2006/relationships/slide" Target="slides/slide25.xml"/><Relationship Id="rId40" Type="http://schemas.openxmlformats.org/officeDocument/2006/relationships/slide" Target="slides/slide26.xml"/><Relationship Id="rId41" Type="http://schemas.openxmlformats.org/officeDocument/2006/relationships/notesMaster" Target="notesMasters/notes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BF857D-0385-4F61-8C0C-F202B9EAC604}" type="datetimeFigureOut">
              <a:rPr lang="en-US" smtClean="0"/>
              <a:pPr/>
              <a:t>6/6/17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9A3CC-93FF-40D2-8224-2BE1181A1137}" type="slidenum">
              <a:rPr lang="en-US" smtClean="0"/>
              <a:pPr/>
              <a:t>‹#›</a:t>
            </a:fld>
            <a:endParaRPr lang="en-US"/>
          </a:p>
        </p:txBody>
      </p:sp>
    </p:spTree>
    <p:extLst>
      <p:ext uri="{BB962C8B-B14F-4D97-AF65-F5344CB8AC3E}">
        <p14:creationId xmlns:p14="http://schemas.microsoft.com/office/powerpoint/2010/main" val="572596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26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E29A3CC-93FF-40D2-8224-2BE1181A113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452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452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6715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72400" y="2768600"/>
            <a:ext cx="1905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829800" y="2768600"/>
            <a:ext cx="1905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6715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768600"/>
            <a:ext cx="51562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270000"/>
            <a:ext cx="5156200" cy="721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11303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093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093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49022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49022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1524000"/>
            <a:ext cx="1466850" cy="668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1524000"/>
            <a:ext cx="4248150" cy="668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49022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49022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1524000"/>
            <a:ext cx="1466850" cy="668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1524000"/>
            <a:ext cx="4248150" cy="668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54000"/>
            <a:ext cx="2925762" cy="845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54000"/>
            <a:ext cx="8624888" cy="8458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11" Type="http://schemas.openxmlformats.org/officeDocument/2006/relationships/slideLayout" Target="../slideLayouts/slideLayout143.xml"/><Relationship Id="rId12" Type="http://schemas.openxmlformats.org/officeDocument/2006/relationships/theme" Target="../theme/theme13.xml"/><Relationship Id="rId1" Type="http://schemas.openxmlformats.org/officeDocument/2006/relationships/slideLayout" Target="../slideLayouts/slideLayout133.xml"/><Relationship Id="rId2" Type="http://schemas.openxmlformats.org/officeDocument/2006/relationships/slideLayout" Target="../slideLayouts/slideLayout134.xml"/><Relationship Id="rId3" Type="http://schemas.openxmlformats.org/officeDocument/2006/relationships/slideLayout" Target="../slideLayouts/slideLayout135.xml"/><Relationship Id="rId4" Type="http://schemas.openxmlformats.org/officeDocument/2006/relationships/slideLayout" Target="../slideLayouts/slideLayout136.xml"/><Relationship Id="rId5" Type="http://schemas.openxmlformats.org/officeDocument/2006/relationships/slideLayout" Target="../slideLayouts/slideLayout137.xml"/><Relationship Id="rId6" Type="http://schemas.openxmlformats.org/officeDocument/2006/relationships/slideLayout" Target="../slideLayouts/slideLayout138.xml"/><Relationship Id="rId7" Type="http://schemas.openxmlformats.org/officeDocument/2006/relationships/slideLayout" Target="../slideLayouts/slideLayout139.xml"/><Relationship Id="rId8" Type="http://schemas.openxmlformats.org/officeDocument/2006/relationships/slideLayout" Target="../slideLayouts/slideLayout140.xml"/><Relationship Id="rId9" Type="http://schemas.openxmlformats.org/officeDocument/2006/relationships/slideLayout" Target="../slideLayouts/slideLayout141.xml"/><Relationship Id="rId10" Type="http://schemas.openxmlformats.org/officeDocument/2006/relationships/slideLayout" Target="../slideLayouts/slideLayout142.xml"/></Relationships>
</file>

<file path=ppt/slideMasters/_rels/slideMaster14.xml.rels><?xml version="1.0" encoding="UTF-8" standalone="yes"?>
<Relationships xmlns="http://schemas.openxmlformats.org/package/2006/relationships"><Relationship Id="rId11" Type="http://schemas.openxmlformats.org/officeDocument/2006/relationships/slideLayout" Target="../slideLayouts/slideLayout154.xml"/><Relationship Id="rId12" Type="http://schemas.openxmlformats.org/officeDocument/2006/relationships/theme" Target="../theme/theme14.xml"/><Relationship Id="rId1" Type="http://schemas.openxmlformats.org/officeDocument/2006/relationships/slideLayout" Target="../slideLayouts/slideLayout144.xml"/><Relationship Id="rId2" Type="http://schemas.openxmlformats.org/officeDocument/2006/relationships/slideLayout" Target="../slideLayouts/slideLayout145.xml"/><Relationship Id="rId3" Type="http://schemas.openxmlformats.org/officeDocument/2006/relationships/slideLayout" Target="../slideLayouts/slideLayout146.xml"/><Relationship Id="rId4" Type="http://schemas.openxmlformats.org/officeDocument/2006/relationships/slideLayout" Target="../slideLayouts/slideLayout147.xml"/><Relationship Id="rId5" Type="http://schemas.openxmlformats.org/officeDocument/2006/relationships/slideLayout" Target="../slideLayouts/slideLayout148.xml"/><Relationship Id="rId6" Type="http://schemas.openxmlformats.org/officeDocument/2006/relationships/slideLayout" Target="../slideLayouts/slideLayout149.xml"/><Relationship Id="rId7" Type="http://schemas.openxmlformats.org/officeDocument/2006/relationships/slideLayout" Target="../slideLayouts/slideLayout150.xml"/><Relationship Id="rId8" Type="http://schemas.openxmlformats.org/officeDocument/2006/relationships/slideLayout" Target="../slideLayouts/slideLayout151.xml"/><Relationship Id="rId9" Type="http://schemas.openxmlformats.org/officeDocument/2006/relationships/slideLayout" Target="../slideLayouts/slideLayout152.xml"/><Relationship Id="rId10" Type="http://schemas.openxmlformats.org/officeDocument/2006/relationships/slideLayout" Target="../slideLayouts/slideLayout153.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1270000" y="1638300"/>
            <a:ext cx="10464800" cy="3302000"/>
          </a:xfrm>
          <a:prstGeom prst="rect">
            <a:avLst/>
          </a:prstGeom>
          <a:noFill/>
          <a:ln w="12700">
            <a:noFill/>
            <a:miter lim="800000"/>
            <a:headEnd/>
            <a:tailEnd/>
          </a:ln>
          <a:effectLst/>
        </p:spPr>
        <p:txBody>
          <a:bodyPr vert="horz" wrap="square" lIns="50800" tIns="50800" rIns="50800" bIns="50800" numCol="1" anchor="b" anchorCtr="0" compatLnSpc="1">
            <a:prstTxWarp prst="textNoShape">
              <a:avLst/>
            </a:prstTxWarp>
          </a:bodyPr>
          <a:lstStyle/>
          <a:p>
            <a:pPr lvl="0"/>
            <a:r>
              <a:rPr lang="en-US" smtClean="0">
                <a:sym typeface="Gill Sans" charset="0"/>
              </a:rPr>
              <a:t>Click to edit Master title style</a:t>
            </a:r>
          </a:p>
        </p:txBody>
      </p:sp>
      <p:sp>
        <p:nvSpPr>
          <p:cNvPr id="1026" name="Rectangle 2"/>
          <p:cNvSpPr>
            <a:spLocks noGrp="1" noChangeArrowheads="1"/>
          </p:cNvSpPr>
          <p:nvPr>
            <p:ph type="body" idx="1"/>
          </p:nvPr>
        </p:nvSpPr>
        <p:spPr bwMode="auto">
          <a:xfrm>
            <a:off x="1270000" y="5029200"/>
            <a:ext cx="10464800" cy="1130300"/>
          </a:xfrm>
          <a:prstGeom prst="rect">
            <a:avLst/>
          </a:prstGeom>
          <a:noFill/>
          <a:ln w="12700">
            <a:noFill/>
            <a:miter lim="800000"/>
            <a:headEnd/>
            <a:tailEnd/>
          </a:ln>
          <a:effectLst/>
        </p:spPr>
        <p:txBody>
          <a:bodyPr vert="horz" wrap="square" lIns="50800" tIns="50800" rIns="50800" bIns="50800" numCol="1" anchor="t"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Tree>
  </p:cSld>
  <p:clrMap bg1="dk2" tx1="lt1" bg2="dk1"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dk2" tx1="lt1" bg2="dk1" tx2="lt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1270000" y="254000"/>
            <a:ext cx="10464800" cy="24384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
        <p:nvSpPr>
          <p:cNvPr id="11266" name="Rectangle 2"/>
          <p:cNvSpPr>
            <a:spLocks noGrp="1" noChangeArrowheads="1"/>
          </p:cNvSpPr>
          <p:nvPr>
            <p:ph type="body" idx="1"/>
          </p:nvPr>
        </p:nvSpPr>
        <p:spPr bwMode="auto">
          <a:xfrm>
            <a:off x="1270000" y="2768600"/>
            <a:ext cx="5041900" cy="57150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Tree>
  </p:cSld>
  <p:clrMap bg1="dk2" tx1="lt1" bg2="dk1" tx2="lt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bwMode="auto">
          <a:xfrm>
            <a:off x="1270000" y="254000"/>
            <a:ext cx="10464800" cy="24384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
        <p:nvSpPr>
          <p:cNvPr id="12290" name="Rectangle 2"/>
          <p:cNvSpPr>
            <a:spLocks noGrp="1" noChangeArrowheads="1"/>
          </p:cNvSpPr>
          <p:nvPr>
            <p:ph type="body" idx="1"/>
          </p:nvPr>
        </p:nvSpPr>
        <p:spPr bwMode="auto">
          <a:xfrm>
            <a:off x="1270000" y="2768600"/>
            <a:ext cx="10464800" cy="5715000"/>
          </a:xfrm>
          <a:prstGeom prst="rect">
            <a:avLst/>
          </a:prstGeom>
          <a:noFill/>
          <a:ln w="12700">
            <a:noFill/>
            <a:miter lim="800000"/>
            <a:headEnd/>
            <a:tailEnd/>
          </a:ln>
          <a:effectLst/>
        </p:spPr>
        <p:txBody>
          <a:bodyPr vert="horz" wrap="square" lIns="50800" tIns="50800" rIns="50800" bIns="50800" numCol="1" anchor="t"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Tree>
  </p:cSld>
  <p:clrMap bg1="dk2" tx1="lt1" bg2="dk1" tx2="lt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bwMode="auto">
          <a:xfrm>
            <a:off x="1270000" y="254000"/>
            <a:ext cx="10464800" cy="24384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
        <p:nvSpPr>
          <p:cNvPr id="13314" name="Rectangle 2"/>
          <p:cNvSpPr>
            <a:spLocks noGrp="1" noChangeArrowheads="1"/>
          </p:cNvSpPr>
          <p:nvPr>
            <p:ph type="body" idx="1"/>
          </p:nvPr>
        </p:nvSpPr>
        <p:spPr bwMode="auto">
          <a:xfrm>
            <a:off x="7772400" y="2768600"/>
            <a:ext cx="3962400" cy="57150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Tree>
  </p:cSld>
  <p:clrMap bg1="dk2" tx1="lt1" bg2="dk1" tx2="lt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7" name="Rectangle 1"/>
          <p:cNvSpPr>
            <a:spLocks noGrp="1" noChangeArrowheads="1"/>
          </p:cNvSpPr>
          <p:nvPr>
            <p:ph type="body" idx="1"/>
          </p:nvPr>
        </p:nvSpPr>
        <p:spPr bwMode="auto">
          <a:xfrm>
            <a:off x="1270000" y="2768600"/>
            <a:ext cx="5041900" cy="57150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
        <p:nvSpPr>
          <p:cNvPr id="14338" name="Rectangle 2"/>
          <p:cNvSpPr>
            <a:spLocks noGrp="1" noChangeArrowheads="1"/>
          </p:cNvSpPr>
          <p:nvPr>
            <p:ph type="title"/>
          </p:nvPr>
        </p:nvSpPr>
        <p:spPr bwMode="auto">
          <a:xfrm>
            <a:off x="1270000" y="254000"/>
            <a:ext cx="10464800" cy="24384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Tree>
  </p:cSld>
  <p:clrMap bg1="dk2" tx1="lt1" bg2="dk1"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760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1270000" y="254000"/>
            <a:ext cx="10464800" cy="24384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
        <p:nvSpPr>
          <p:cNvPr id="2050" name="Rectangle 2"/>
          <p:cNvSpPr>
            <a:spLocks noGrp="1" noChangeArrowheads="1"/>
          </p:cNvSpPr>
          <p:nvPr>
            <p:ph type="body" idx="1"/>
          </p:nvPr>
        </p:nvSpPr>
        <p:spPr bwMode="auto">
          <a:xfrm>
            <a:off x="1270000" y="2768600"/>
            <a:ext cx="10464800" cy="57150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38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270000" y="2971800"/>
            <a:ext cx="10464800" cy="38100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Tree>
  </p:cSld>
  <p:clrMap bg1="dk2" tx1="lt1" bg2="dk1"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body" idx="1"/>
          </p:nvPr>
        </p:nvSpPr>
        <p:spPr bwMode="auto">
          <a:xfrm>
            <a:off x="1270000" y="1270000"/>
            <a:ext cx="10464800" cy="72136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Tree>
  </p:cSld>
  <p:clrMap bg1="dk2" tx1="lt1" bg2="dk1"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382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1pPr>
      <a:lvl2pPr marL="12827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272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3pPr>
      <a:lvl4pPr marL="21717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162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5pPr>
      <a:lvl6pPr marL="30734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306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7pPr>
      <a:lvl8pPr marL="39878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45000" indent="-571500" algn="l" rtl="0" fontAlgn="base">
        <a:spcBef>
          <a:spcPts val="48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bwMode="auto">
          <a:xfrm>
            <a:off x="1270000" y="7366000"/>
            <a:ext cx="10464800" cy="17018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Tree>
  </p:cSld>
  <p:clrMap bg1="dk2" tx1="lt1" bg2="dk1"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bwMode="auto">
          <a:xfrm>
            <a:off x="1270000" y="7366000"/>
            <a:ext cx="10464800" cy="17018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Tree>
  </p:cSld>
  <p:clrMap bg1="dk2" tx1="lt1" bg2="dk1" tx2="lt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body" idx="1"/>
          </p:nvPr>
        </p:nvSpPr>
        <p:spPr bwMode="auto">
          <a:xfrm>
            <a:off x="635000" y="4902200"/>
            <a:ext cx="5867400" cy="3302000"/>
          </a:xfrm>
          <a:prstGeom prst="rect">
            <a:avLst/>
          </a:prstGeom>
          <a:noFill/>
          <a:ln w="12700">
            <a:noFill/>
            <a:miter lim="800000"/>
            <a:headEnd/>
            <a:tailEnd/>
          </a:ln>
          <a:effectLst/>
        </p:spPr>
        <p:txBody>
          <a:bodyPr vert="horz" wrap="square" lIns="50800" tIns="50800" rIns="50800" bIns="50800" numCol="1" anchor="t"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
        <p:nvSpPr>
          <p:cNvPr id="7170" name="Rectangle 2"/>
          <p:cNvSpPr>
            <a:spLocks noGrp="1" noChangeArrowheads="1"/>
          </p:cNvSpPr>
          <p:nvPr>
            <p:ph type="title"/>
          </p:nvPr>
        </p:nvSpPr>
        <p:spPr bwMode="auto">
          <a:xfrm>
            <a:off x="635000" y="1524000"/>
            <a:ext cx="5867400" cy="3302000"/>
          </a:xfrm>
          <a:prstGeom prst="rect">
            <a:avLst/>
          </a:prstGeom>
          <a:noFill/>
          <a:ln w="12700">
            <a:noFill/>
            <a:miter lim="800000"/>
            <a:headEnd/>
            <a:tailEnd/>
          </a:ln>
          <a:effectLst/>
        </p:spPr>
        <p:txBody>
          <a:bodyPr vert="horz" wrap="square" lIns="50800" tIns="50800" rIns="50800" bIns="50800" numCol="1" anchor="b" anchorCtr="0" compatLnSpc="1">
            <a:prstTxWarp prst="textNoShape">
              <a:avLst/>
            </a:prstTxWarp>
          </a:bodyPr>
          <a:lstStyle/>
          <a:p>
            <a:pPr lvl="0"/>
            <a:r>
              <a:rPr lang="en-US" smtClean="0">
                <a:sym typeface="Gill Sans" charset="0"/>
              </a:rPr>
              <a:t>Click to edit Master title style</a:t>
            </a:r>
          </a:p>
        </p:txBody>
      </p:sp>
    </p:spTree>
  </p:cSld>
  <p:clrMap bg1="dk2" tx1="lt1" bg2="dk1"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ransition xmlns:p14="http://schemas.microsoft.com/office/powerpoint/2010/main"/>
  <p:txStyles>
    <p:titleStyle>
      <a:lvl1pPr algn="ctr" rtl="0" fontAlgn="base">
        <a:spcBef>
          <a:spcPct val="0"/>
        </a:spcBef>
        <a:spcAft>
          <a:spcPct val="0"/>
        </a:spcAft>
        <a:defRPr sz="7000">
          <a:solidFill>
            <a:schemeClr val="tx1"/>
          </a:solidFill>
          <a:latin typeface="+mj-lt"/>
          <a:ea typeface="+mj-ea"/>
          <a:cs typeface="+mj-cs"/>
          <a:sym typeface="Gill Sans" charset="0"/>
        </a:defRPr>
      </a:lvl1pPr>
      <a:lvl2pPr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9pPr>
    </p:titleStyle>
    <p:bodyStyle>
      <a:lvl1pPr algn="ctr" rtl="0" fontAlgn="base">
        <a:spcBef>
          <a:spcPct val="0"/>
        </a:spcBef>
        <a:spcAft>
          <a:spcPct val="0"/>
        </a:spcAft>
        <a:defRPr sz="3400">
          <a:solidFill>
            <a:schemeClr val="tx1"/>
          </a:solidFill>
          <a:latin typeface="+mn-lt"/>
          <a:ea typeface="+mn-ea"/>
          <a:cs typeface="+mn-cs"/>
          <a:sym typeface="Gill Sans" charset="0"/>
        </a:defRPr>
      </a:lvl1pPr>
      <a:lvl2pPr algn="ctr" rtl="0" fontAlgn="base">
        <a:spcBef>
          <a:spcPct val="0"/>
        </a:spcBef>
        <a:spcAft>
          <a:spcPct val="0"/>
        </a:spcAft>
        <a:defRPr sz="3400">
          <a:solidFill>
            <a:schemeClr val="tx1"/>
          </a:solidFill>
          <a:latin typeface="+mn-lt"/>
          <a:ea typeface="+mn-ea"/>
          <a:cs typeface="+mn-cs"/>
          <a:sym typeface="Gill Sans" charset="0"/>
        </a:defRPr>
      </a:lvl2pPr>
      <a:lvl3pPr algn="ctr" rtl="0" fontAlgn="base">
        <a:spcBef>
          <a:spcPct val="0"/>
        </a:spcBef>
        <a:spcAft>
          <a:spcPct val="0"/>
        </a:spcAft>
        <a:defRPr sz="3400">
          <a:solidFill>
            <a:schemeClr val="tx1"/>
          </a:solidFill>
          <a:latin typeface="+mn-lt"/>
          <a:ea typeface="+mn-ea"/>
          <a:cs typeface="+mn-cs"/>
          <a:sym typeface="Gill Sans" charset="0"/>
        </a:defRPr>
      </a:lvl3pPr>
      <a:lvl4pPr algn="ctr" rtl="0" fontAlgn="base">
        <a:spcBef>
          <a:spcPct val="0"/>
        </a:spcBef>
        <a:spcAft>
          <a:spcPct val="0"/>
        </a:spcAft>
        <a:defRPr sz="3400">
          <a:solidFill>
            <a:schemeClr val="tx1"/>
          </a:solidFill>
          <a:latin typeface="+mn-lt"/>
          <a:ea typeface="+mn-ea"/>
          <a:cs typeface="+mn-cs"/>
          <a:sym typeface="Gill Sans" charset="0"/>
        </a:defRPr>
      </a:lvl4pPr>
      <a:lvl5pPr algn="ctr" rtl="0" fontAlgn="base">
        <a:spcBef>
          <a:spcPct val="0"/>
        </a:spcBef>
        <a:spcAft>
          <a:spcPct val="0"/>
        </a:spcAft>
        <a:defRPr sz="3400">
          <a:solidFill>
            <a:schemeClr val="tx1"/>
          </a:solidFill>
          <a:latin typeface="+mn-lt"/>
          <a:ea typeface="+mn-ea"/>
          <a:cs typeface="+mn-cs"/>
          <a:sym typeface="Gill Sans" charset="0"/>
        </a:defRPr>
      </a:lvl5pPr>
      <a:lvl6pPr marL="457200" algn="ctr" rtl="0" fontAlgn="base">
        <a:spcBef>
          <a:spcPct val="0"/>
        </a:spcBef>
        <a:spcAft>
          <a:spcPct val="0"/>
        </a:spcAft>
        <a:defRPr sz="3400">
          <a:solidFill>
            <a:schemeClr val="tx1"/>
          </a:solidFill>
          <a:latin typeface="+mn-lt"/>
          <a:ea typeface="+mn-ea"/>
          <a:cs typeface="+mn-cs"/>
          <a:sym typeface="Gill Sans" charset="0"/>
        </a:defRPr>
      </a:lvl6pPr>
      <a:lvl7pPr marL="914400" algn="ctr" rtl="0" fontAlgn="base">
        <a:spcBef>
          <a:spcPct val="0"/>
        </a:spcBef>
        <a:spcAft>
          <a:spcPct val="0"/>
        </a:spcAft>
        <a:defRPr sz="3400">
          <a:solidFill>
            <a:schemeClr val="tx1"/>
          </a:solidFill>
          <a:latin typeface="+mn-lt"/>
          <a:ea typeface="+mn-ea"/>
          <a:cs typeface="+mn-cs"/>
          <a:sym typeface="Gill Sans" charset="0"/>
        </a:defRPr>
      </a:lvl7pPr>
      <a:lvl8pPr marL="1371600" algn="ctr" rtl="0" fontAlgn="base">
        <a:spcBef>
          <a:spcPct val="0"/>
        </a:spcBef>
        <a:spcAft>
          <a:spcPct val="0"/>
        </a:spcAft>
        <a:defRPr sz="3400">
          <a:solidFill>
            <a:schemeClr val="tx1"/>
          </a:solidFill>
          <a:latin typeface="+mn-lt"/>
          <a:ea typeface="+mn-ea"/>
          <a:cs typeface="+mn-cs"/>
          <a:sym typeface="Gill Sans" charset="0"/>
        </a:defRPr>
      </a:lvl8pPr>
      <a:lvl9pPr marL="1828800" algn="ctr" rtl="0" fontAlgn="base">
        <a:spcBef>
          <a:spcPct val="0"/>
        </a:spcBef>
        <a:spcAft>
          <a:spcPct val="0"/>
        </a:spcAft>
        <a:defRPr sz="34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body" idx="1"/>
          </p:nvPr>
        </p:nvSpPr>
        <p:spPr bwMode="auto">
          <a:xfrm>
            <a:off x="635000" y="4902200"/>
            <a:ext cx="5867400" cy="3302000"/>
          </a:xfrm>
          <a:prstGeom prst="rect">
            <a:avLst/>
          </a:prstGeom>
          <a:noFill/>
          <a:ln w="12700">
            <a:noFill/>
            <a:miter lim="800000"/>
            <a:headEnd/>
            <a:tailEnd/>
          </a:ln>
          <a:effectLst/>
        </p:spPr>
        <p:txBody>
          <a:bodyPr vert="horz" wrap="square" lIns="50800" tIns="50800" rIns="50800" bIns="50800" numCol="1" anchor="t" anchorCtr="0" compatLnSpc="1">
            <a:prstTxWarp prst="textNoShape">
              <a:avLst/>
            </a:prstTxWarp>
          </a:bodyPr>
          <a:lstStyle/>
          <a:p>
            <a:pPr lvl="0"/>
            <a:r>
              <a:rPr lang="en-US" smtClean="0">
                <a:sym typeface="Gill Sans" charset="0"/>
              </a:rPr>
              <a:t>Click to edit Master text styles</a:t>
            </a:r>
          </a:p>
          <a:p>
            <a:pPr lvl="1"/>
            <a:r>
              <a:rPr lang="en-US" smtClean="0">
                <a:sym typeface="Gill Sans" charset="0"/>
              </a:rPr>
              <a:t>Second level</a:t>
            </a:r>
          </a:p>
          <a:p>
            <a:pPr lvl="2"/>
            <a:r>
              <a:rPr lang="en-US" smtClean="0">
                <a:sym typeface="Gill Sans" charset="0"/>
              </a:rPr>
              <a:t>Third level</a:t>
            </a:r>
          </a:p>
          <a:p>
            <a:pPr lvl="3"/>
            <a:r>
              <a:rPr lang="en-US" smtClean="0">
                <a:sym typeface="Gill Sans" charset="0"/>
              </a:rPr>
              <a:t>Fourth level</a:t>
            </a:r>
          </a:p>
          <a:p>
            <a:pPr lvl="4"/>
            <a:r>
              <a:rPr lang="en-US" smtClean="0">
                <a:sym typeface="Gill Sans" charset="0"/>
              </a:rPr>
              <a:t>Fifth level</a:t>
            </a:r>
          </a:p>
        </p:txBody>
      </p:sp>
      <p:sp>
        <p:nvSpPr>
          <p:cNvPr id="8194" name="Rectangle 2"/>
          <p:cNvSpPr>
            <a:spLocks noGrp="1" noChangeArrowheads="1"/>
          </p:cNvSpPr>
          <p:nvPr>
            <p:ph type="title"/>
          </p:nvPr>
        </p:nvSpPr>
        <p:spPr bwMode="auto">
          <a:xfrm>
            <a:off x="635000" y="1524000"/>
            <a:ext cx="5867400" cy="3302000"/>
          </a:xfrm>
          <a:prstGeom prst="rect">
            <a:avLst/>
          </a:prstGeom>
          <a:noFill/>
          <a:ln w="12700">
            <a:noFill/>
            <a:miter lim="800000"/>
            <a:headEnd/>
            <a:tailEnd/>
          </a:ln>
          <a:effectLst/>
        </p:spPr>
        <p:txBody>
          <a:bodyPr vert="horz" wrap="square" lIns="50800" tIns="50800" rIns="50800" bIns="50800" numCol="1" anchor="b" anchorCtr="0" compatLnSpc="1">
            <a:prstTxWarp prst="textNoShape">
              <a:avLst/>
            </a:prstTxWarp>
          </a:bodyPr>
          <a:lstStyle/>
          <a:p>
            <a:pPr lvl="0"/>
            <a:r>
              <a:rPr lang="en-US" smtClean="0">
                <a:sym typeface="Gill Sans" charset="0"/>
              </a:rPr>
              <a:t>Click to edit Master title style</a:t>
            </a:r>
          </a:p>
        </p:txBody>
      </p:sp>
    </p:spTree>
  </p:cSld>
  <p:clrMap bg1="dk2" tx1="lt1" bg2="dk1"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ransition xmlns:p14="http://schemas.microsoft.com/office/powerpoint/2010/main"/>
  <p:txStyles>
    <p:titleStyle>
      <a:lvl1pPr algn="ctr" rtl="0" fontAlgn="base">
        <a:spcBef>
          <a:spcPct val="0"/>
        </a:spcBef>
        <a:spcAft>
          <a:spcPct val="0"/>
        </a:spcAft>
        <a:defRPr sz="7000">
          <a:solidFill>
            <a:schemeClr val="tx1"/>
          </a:solidFill>
          <a:latin typeface="+mj-lt"/>
          <a:ea typeface="+mj-ea"/>
          <a:cs typeface="+mj-cs"/>
          <a:sym typeface="Gill Sans" charset="0"/>
        </a:defRPr>
      </a:lvl1pPr>
      <a:lvl2pPr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7000">
          <a:solidFill>
            <a:schemeClr val="tx1"/>
          </a:solidFill>
          <a:latin typeface="Gill Sans" charset="0"/>
          <a:ea typeface="ヒラギノ角ゴ ProN W3" charset="0"/>
          <a:cs typeface="ヒラギノ角ゴ ProN W3" charset="0"/>
          <a:sym typeface="Gill Sans" charset="0"/>
        </a:defRPr>
      </a:lvl9pPr>
    </p:titleStyle>
    <p:bodyStyle>
      <a:lvl1pPr algn="ctr" rtl="0" fontAlgn="base">
        <a:spcBef>
          <a:spcPct val="0"/>
        </a:spcBef>
        <a:spcAft>
          <a:spcPct val="0"/>
        </a:spcAft>
        <a:defRPr sz="3400">
          <a:solidFill>
            <a:schemeClr val="tx1"/>
          </a:solidFill>
          <a:latin typeface="+mn-lt"/>
          <a:ea typeface="+mn-ea"/>
          <a:cs typeface="+mn-cs"/>
          <a:sym typeface="Gill Sans" charset="0"/>
        </a:defRPr>
      </a:lvl1pPr>
      <a:lvl2pPr algn="ctr" rtl="0" fontAlgn="base">
        <a:spcBef>
          <a:spcPct val="0"/>
        </a:spcBef>
        <a:spcAft>
          <a:spcPct val="0"/>
        </a:spcAft>
        <a:defRPr sz="3400">
          <a:solidFill>
            <a:schemeClr val="tx1"/>
          </a:solidFill>
          <a:latin typeface="+mn-lt"/>
          <a:ea typeface="+mn-ea"/>
          <a:cs typeface="+mn-cs"/>
          <a:sym typeface="Gill Sans" charset="0"/>
        </a:defRPr>
      </a:lvl2pPr>
      <a:lvl3pPr algn="ctr" rtl="0" fontAlgn="base">
        <a:spcBef>
          <a:spcPct val="0"/>
        </a:spcBef>
        <a:spcAft>
          <a:spcPct val="0"/>
        </a:spcAft>
        <a:defRPr sz="3400">
          <a:solidFill>
            <a:schemeClr val="tx1"/>
          </a:solidFill>
          <a:latin typeface="+mn-lt"/>
          <a:ea typeface="+mn-ea"/>
          <a:cs typeface="+mn-cs"/>
          <a:sym typeface="Gill Sans" charset="0"/>
        </a:defRPr>
      </a:lvl3pPr>
      <a:lvl4pPr algn="ctr" rtl="0" fontAlgn="base">
        <a:spcBef>
          <a:spcPct val="0"/>
        </a:spcBef>
        <a:spcAft>
          <a:spcPct val="0"/>
        </a:spcAft>
        <a:defRPr sz="3400">
          <a:solidFill>
            <a:schemeClr val="tx1"/>
          </a:solidFill>
          <a:latin typeface="+mn-lt"/>
          <a:ea typeface="+mn-ea"/>
          <a:cs typeface="+mn-cs"/>
          <a:sym typeface="Gill Sans" charset="0"/>
        </a:defRPr>
      </a:lvl4pPr>
      <a:lvl5pPr algn="ctr" rtl="0" fontAlgn="base">
        <a:spcBef>
          <a:spcPct val="0"/>
        </a:spcBef>
        <a:spcAft>
          <a:spcPct val="0"/>
        </a:spcAft>
        <a:defRPr sz="3400">
          <a:solidFill>
            <a:schemeClr val="tx1"/>
          </a:solidFill>
          <a:latin typeface="+mn-lt"/>
          <a:ea typeface="+mn-ea"/>
          <a:cs typeface="+mn-cs"/>
          <a:sym typeface="Gill Sans" charset="0"/>
        </a:defRPr>
      </a:lvl5pPr>
      <a:lvl6pPr marL="457200" algn="ctr" rtl="0" fontAlgn="base">
        <a:spcBef>
          <a:spcPct val="0"/>
        </a:spcBef>
        <a:spcAft>
          <a:spcPct val="0"/>
        </a:spcAft>
        <a:defRPr sz="3400">
          <a:solidFill>
            <a:schemeClr val="tx1"/>
          </a:solidFill>
          <a:latin typeface="+mn-lt"/>
          <a:ea typeface="+mn-ea"/>
          <a:cs typeface="+mn-cs"/>
          <a:sym typeface="Gill Sans" charset="0"/>
        </a:defRPr>
      </a:lvl6pPr>
      <a:lvl7pPr marL="914400" algn="ctr" rtl="0" fontAlgn="base">
        <a:spcBef>
          <a:spcPct val="0"/>
        </a:spcBef>
        <a:spcAft>
          <a:spcPct val="0"/>
        </a:spcAft>
        <a:defRPr sz="3400">
          <a:solidFill>
            <a:schemeClr val="tx1"/>
          </a:solidFill>
          <a:latin typeface="+mn-lt"/>
          <a:ea typeface="+mn-ea"/>
          <a:cs typeface="+mn-cs"/>
          <a:sym typeface="Gill Sans" charset="0"/>
        </a:defRPr>
      </a:lvl7pPr>
      <a:lvl8pPr marL="1371600" algn="ctr" rtl="0" fontAlgn="base">
        <a:spcBef>
          <a:spcPct val="0"/>
        </a:spcBef>
        <a:spcAft>
          <a:spcPct val="0"/>
        </a:spcAft>
        <a:defRPr sz="3400">
          <a:solidFill>
            <a:schemeClr val="tx1"/>
          </a:solidFill>
          <a:latin typeface="+mn-lt"/>
          <a:ea typeface="+mn-ea"/>
          <a:cs typeface="+mn-cs"/>
          <a:sym typeface="Gill Sans" charset="0"/>
        </a:defRPr>
      </a:lvl8pPr>
      <a:lvl9pPr marL="1828800" algn="ctr" rtl="0" fontAlgn="base">
        <a:spcBef>
          <a:spcPct val="0"/>
        </a:spcBef>
        <a:spcAft>
          <a:spcPct val="0"/>
        </a:spcAft>
        <a:defRPr sz="34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bwMode="auto">
          <a:xfrm>
            <a:off x="1270000" y="254000"/>
            <a:ext cx="10464800" cy="24384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smtClean="0">
                <a:sym typeface="Gill Sans" charset="0"/>
              </a:rPr>
              <a:t>Click to edit Master title style</a:t>
            </a:r>
          </a:p>
        </p:txBody>
      </p:sp>
    </p:spTree>
  </p:cSld>
  <p:clrMap bg1="dk2" tx1="lt1" bg2="dk1"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2pPr>
      <a:lvl3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3pPr>
      <a:lvl4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4pPr>
      <a:lvl5pPr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0"/>
          <a:cs typeface="ヒラギノ角ゴ ProN W3"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slide" Target="slide8.xml"/><Relationship Id="rId20" Type="http://schemas.openxmlformats.org/officeDocument/2006/relationships/slide" Target="slide15.xml"/><Relationship Id="rId21" Type="http://schemas.openxmlformats.org/officeDocument/2006/relationships/slide" Target="slide20.xml"/><Relationship Id="rId22" Type="http://schemas.openxmlformats.org/officeDocument/2006/relationships/slide" Target="slide6.xml"/><Relationship Id="rId23" Type="http://schemas.openxmlformats.org/officeDocument/2006/relationships/slide" Target="slide11.xml"/><Relationship Id="rId24" Type="http://schemas.openxmlformats.org/officeDocument/2006/relationships/slide" Target="slide16.xml"/><Relationship Id="rId25" Type="http://schemas.openxmlformats.org/officeDocument/2006/relationships/slide" Target="slide21.xml"/><Relationship Id="rId26" Type="http://schemas.openxmlformats.org/officeDocument/2006/relationships/slide" Target="slide26.xml"/><Relationship Id="rId10" Type="http://schemas.openxmlformats.org/officeDocument/2006/relationships/slide" Target="slide13.xml"/><Relationship Id="rId11" Type="http://schemas.openxmlformats.org/officeDocument/2006/relationships/slide" Target="slide18.xml"/><Relationship Id="rId12" Type="http://schemas.openxmlformats.org/officeDocument/2006/relationships/slide" Target="slide23.xml"/><Relationship Id="rId13" Type="http://schemas.openxmlformats.org/officeDocument/2006/relationships/slide" Target="slide4.xml"/><Relationship Id="rId14" Type="http://schemas.openxmlformats.org/officeDocument/2006/relationships/slide" Target="slide9.xml"/><Relationship Id="rId15" Type="http://schemas.openxmlformats.org/officeDocument/2006/relationships/slide" Target="slide14.xml"/><Relationship Id="rId16" Type="http://schemas.openxmlformats.org/officeDocument/2006/relationships/slide" Target="slide19.xml"/><Relationship Id="rId17" Type="http://schemas.openxmlformats.org/officeDocument/2006/relationships/slide" Target="slide24.xml"/><Relationship Id="rId18" Type="http://schemas.openxmlformats.org/officeDocument/2006/relationships/slide" Target="slide5.xml"/><Relationship Id="rId19" Type="http://schemas.openxmlformats.org/officeDocument/2006/relationships/slide" Target="slide1.xml"/><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slide" Target="slide2.xml"/><Relationship Id="rId4" Type="http://schemas.openxmlformats.org/officeDocument/2006/relationships/slide" Target="slide7.xml"/><Relationship Id="rId5" Type="http://schemas.openxmlformats.org/officeDocument/2006/relationships/slide" Target="slide12.xml"/><Relationship Id="rId6" Type="http://schemas.openxmlformats.org/officeDocument/2006/relationships/slide" Target="slide17.xml"/><Relationship Id="rId7" Type="http://schemas.openxmlformats.org/officeDocument/2006/relationships/slide" Target="slide22.xml"/><Relationship Id="rId8" Type="http://schemas.openxmlformats.org/officeDocument/2006/relationships/slide" Target="slide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 Id="rId3"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 Id="rId3"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 Id="rId3" Type="http://schemas.openxmlformats.org/officeDocument/2006/relationships/image" Target="../media/image1.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image" Target="../media/image1.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 Id="rId3" Type="http://schemas.openxmlformats.org/officeDocument/2006/relationships/image" Target="../media/image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6.xml"/><Relationship Id="rId3" Type="http://schemas.openxmlformats.org/officeDocument/2006/relationships/image" Target="../media/image1.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7.xml"/><Relationship Id="rId3" Type="http://schemas.openxmlformats.org/officeDocument/2006/relationships/image" Target="../media/image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8.xml"/><Relationship Id="rId3"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9.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0.xml"/><Relationship Id="rId3" Type="http://schemas.openxmlformats.org/officeDocument/2006/relationships/image" Target="../media/image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1.xml"/><Relationship Id="rId3" Type="http://schemas.openxmlformats.org/officeDocument/2006/relationships/image" Target="../media/image1.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2.xml"/><Relationship Id="rId3" Type="http://schemas.openxmlformats.org/officeDocument/2006/relationships/image" Target="../media/image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3.xml"/><Relationship Id="rId3" Type="http://schemas.openxmlformats.org/officeDocument/2006/relationships/image" Target="../media/image1.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4.xml"/><Relationship Id="rId3" Type="http://schemas.openxmlformats.org/officeDocument/2006/relationships/image" Target="../media/image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5.xml"/><Relationship Id="rId3" Type="http://schemas.openxmlformats.org/officeDocument/2006/relationships/image" Target="../media/image1.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6.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1.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1206500" y="977900"/>
            <a:ext cx="10579100" cy="1130300"/>
          </a:xfrm>
          <a:ln/>
        </p:spPr>
        <p:txBody>
          <a:bodyPr/>
          <a:lstStyle/>
          <a:p>
            <a:r>
              <a:rPr lang="en-US" sz="6400"/>
              <a:t>Listening Jeopardy Template</a:t>
            </a:r>
          </a:p>
        </p:txBody>
      </p:sp>
      <p:graphicFrame>
        <p:nvGraphicFramePr>
          <p:cNvPr id="15362" name="Group 2"/>
          <p:cNvGraphicFramePr>
            <a:graphicFrameLocks noGrp="1"/>
          </p:cNvGraphicFramePr>
          <p:nvPr/>
        </p:nvGraphicFramePr>
        <p:xfrm>
          <a:off x="736600" y="2424113"/>
          <a:ext cx="11699875" cy="6581140"/>
        </p:xfrm>
        <a:graphic>
          <a:graphicData uri="http://schemas.openxmlformats.org/drawingml/2006/table">
            <a:tbl>
              <a:tblPr/>
              <a:tblGrid>
                <a:gridCol w="2339975"/>
                <a:gridCol w="2339975"/>
                <a:gridCol w="2339975"/>
                <a:gridCol w="2339975"/>
                <a:gridCol w="2339975"/>
              </a:tblGrid>
              <a:tr h="10033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rPr>
                        <a:t>Sentence Fragments</a:t>
                      </a: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rPr>
                        <a:t>Run </a:t>
                      </a:r>
                      <a:r>
                        <a:rPr kumimoji="0" lang="en-US" sz="3200" b="0" i="0" u="none" strike="noStrike" cap="none" normalizeH="0" baseline="0" dirty="0" err="1" smtClean="0">
                          <a:ln>
                            <a:noFill/>
                          </a:ln>
                          <a:solidFill>
                            <a:schemeClr val="tx1"/>
                          </a:solidFill>
                          <a:effectLst/>
                          <a:latin typeface="Gill Sans" charset="0"/>
                          <a:ea typeface="ヒラギノ角ゴ ProN W3" charset="0"/>
                          <a:cs typeface="ヒラギノ角ゴ ProN W3" charset="0"/>
                          <a:sym typeface="Gill Sans" charset="0"/>
                        </a:rPr>
                        <a:t>Ons</a:t>
                      </a:r>
                      <a:endParaRPr kumimoji="0" lang="en-US" sz="32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rPr>
                        <a:t>Subject Verb Agreement</a:t>
                      </a: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rPr>
                        <a:t>Verb Tense or Word Form</a:t>
                      </a: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rPr>
                        <a:t>General Structure</a:t>
                      </a: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10033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3" action="ppaction://hlinksldjump"/>
                        </a:rPr>
                        <a:t>100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4" action="ppaction://hlinksldjump"/>
                        </a:rPr>
                        <a:t>100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hlinkClick r:id="rId5" action="ppaction://hlinksldjump"/>
                        </a:rPr>
                        <a:t>100</a:t>
                      </a:r>
                      <a:endParaRPr kumimoji="0" lang="en-US" sz="3200" b="0" i="0" u="sng"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6" action="ppaction://hlinksldjump"/>
                        </a:rPr>
                        <a:t>100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7" action="ppaction://hlinksldjump"/>
                        </a:rPr>
                        <a:t>100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10033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8" action="ppaction://hlinksldjump"/>
                        </a:rPr>
                        <a:t>200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9" action="ppaction://hlinksldjump"/>
                        </a:rPr>
                        <a:t>200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10" action="ppaction://hlinksldjump"/>
                        </a:rPr>
                        <a:t>200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11" action="ppaction://hlinksldjump"/>
                        </a:rPr>
                        <a:t>200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12" action="ppaction://hlinksldjump"/>
                        </a:rPr>
                        <a:t>200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10033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13" action="ppaction://hlinksldjump"/>
                        </a:rPr>
                        <a:t>300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14" action="ppaction://hlinksldjump"/>
                        </a:rPr>
                        <a:t>300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15" action="ppaction://hlinksldjump"/>
                        </a:rPr>
                        <a:t>300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16" action="ppaction://hlinksldjump"/>
                        </a:rPr>
                        <a:t>300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17" action="ppaction://hlinksldjump"/>
                        </a:rPr>
                        <a:t>300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10033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18" action="ppaction://hlinksldjump"/>
                        </a:rPr>
                        <a:t>400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19" action="ppaction://hlinksldjump"/>
                        </a:rPr>
                        <a:t>400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20" action="ppaction://hlinksldjump"/>
                        </a:rPr>
                        <a:t>400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21" action="ppaction://hlinksldjump"/>
                        </a:rPr>
                        <a:t>400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19" action="ppaction://hlinksldjump"/>
                        </a:rPr>
                        <a:t>400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r h="100330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22" action="ppaction://hlinksldjump"/>
                        </a:rPr>
                        <a:t>500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23" action="ppaction://hlinksldjump"/>
                        </a:rPr>
                        <a:t>500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24" action="ppaction://hlinksldjump"/>
                        </a:rPr>
                        <a:t>500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25" action="ppaction://hlinksldjump"/>
                        </a:rPr>
                        <a:t>500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hlinkClick r:id="rId26" action="ppaction://hlinksldjump"/>
                        </a:rPr>
                        <a:t>500</a:t>
                      </a:r>
                      <a:endParaRPr kumimoji="0" lang="en-US" sz="3200" b="0" i="0" u="sng" strike="noStrike" cap="none" normalizeH="0" baseline="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lnL w="25400" cap="flat" cmpd="sng" algn="ctr">
                      <a:solidFill>
                        <a:schemeClr val="accent1"/>
                      </a:solidFill>
                      <a:prstDash val="solid"/>
                      <a:round/>
                      <a:headEnd type="none" w="med" len="med"/>
                      <a:tailEnd type="none" w="med" len="med"/>
                    </a:lnL>
                    <a:lnR w="25400" cap="flat" cmpd="sng" algn="ctr">
                      <a:solidFill>
                        <a:schemeClr val="accent1"/>
                      </a:solidFill>
                      <a:prstDash val="solid"/>
                      <a:round/>
                      <a:headEnd type="none" w="med" len="med"/>
                      <a:tailEnd type="none" w="med" len="med"/>
                    </a:lnR>
                    <a:lnT w="25400" cap="flat" cmpd="sng" algn="ctr">
                      <a:solidFill>
                        <a:schemeClr val="accent1"/>
                      </a:solidFill>
                      <a:prstDash val="solid"/>
                      <a:round/>
                      <a:headEnd type="none" w="med" len="med"/>
                      <a:tailEnd type="none" w="med" len="med"/>
                    </a:lnT>
                    <a:lnB w="25400" cap="flat" cmpd="sng" algn="ctr">
                      <a:solidFill>
                        <a:schemeClr val="accent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title"/>
          </p:nvPr>
        </p:nvSpPr>
        <p:spPr>
          <a:ln/>
        </p:spPr>
        <p:txBody>
          <a:bodyPr/>
          <a:lstStyle/>
          <a:p>
            <a:r>
              <a:rPr lang="en-US" dirty="0" smtClean="0"/>
              <a:t>Run On 4</a:t>
            </a:r>
            <a:endParaRPr lang="en-US" dirty="0"/>
          </a:p>
        </p:txBody>
      </p:sp>
      <p:sp>
        <p:nvSpPr>
          <p:cNvPr id="24578" name="Rectangle 2"/>
          <p:cNvSpPr>
            <a:spLocks noGrp="1" noChangeArrowheads="1"/>
          </p:cNvSpPr>
          <p:nvPr>
            <p:ph type="body" idx="1"/>
          </p:nvPr>
        </p:nvSpPr>
        <p:spPr>
          <a:ln/>
        </p:spPr>
        <p:txBody>
          <a:bodyPr/>
          <a:lstStyle/>
          <a:p>
            <a:pPr marL="889000">
              <a:buNone/>
            </a:pPr>
            <a:r>
              <a:rPr lang="en-US" sz="4000" dirty="0" smtClean="0"/>
              <a:t>Graff uses his own personal experience to relate and also prove my claim, he  believes that you shouldn’t have to prove your level of intelligence although at many times you may feel you need to.   Once again- be confident about restating your claim </a:t>
            </a:r>
          </a:p>
          <a:p>
            <a:pPr marL="889000">
              <a:buNone/>
            </a:pPr>
            <a:endParaRPr lang="en-US" sz="4000" dirty="0"/>
          </a:p>
        </p:txBody>
      </p:sp>
      <p:sp>
        <p:nvSpPr>
          <p:cNvPr id="24579"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Grp="1" noChangeArrowheads="1"/>
          </p:cNvSpPr>
          <p:nvPr>
            <p:ph type="title"/>
          </p:nvPr>
        </p:nvSpPr>
        <p:spPr>
          <a:ln/>
        </p:spPr>
        <p:txBody>
          <a:bodyPr/>
          <a:lstStyle/>
          <a:p>
            <a:r>
              <a:rPr lang="en-US" dirty="0" smtClean="0"/>
              <a:t>Run On 5</a:t>
            </a:r>
            <a:endParaRPr lang="en-US" dirty="0"/>
          </a:p>
        </p:txBody>
      </p:sp>
      <p:sp>
        <p:nvSpPr>
          <p:cNvPr id="25602" name="Rectangle 2"/>
          <p:cNvSpPr>
            <a:spLocks noGrp="1" noChangeArrowheads="1"/>
          </p:cNvSpPr>
          <p:nvPr>
            <p:ph type="body" idx="1"/>
          </p:nvPr>
        </p:nvSpPr>
        <p:spPr>
          <a:ln/>
        </p:spPr>
        <p:txBody>
          <a:bodyPr/>
          <a:lstStyle/>
          <a:p>
            <a:pPr marL="889000">
              <a:buNone/>
            </a:pPr>
            <a:r>
              <a:rPr lang="en-US" dirty="0" smtClean="0"/>
              <a:t>In Morgan Spurlock’s television show, </a:t>
            </a:r>
            <a:r>
              <a:rPr lang="en-US" i="1" dirty="0" smtClean="0"/>
              <a:t>30 Days</a:t>
            </a:r>
            <a:r>
              <a:rPr lang="en-US" dirty="0" smtClean="0"/>
              <a:t>; a show in which star from </a:t>
            </a:r>
            <a:r>
              <a:rPr lang="en-US" i="1" dirty="0" smtClean="0"/>
              <a:t>Supersize Me</a:t>
            </a:r>
            <a:r>
              <a:rPr lang="en-US" dirty="0" smtClean="0"/>
              <a:t> spends thirty days being immersed in new cultures and lifestyles, he spends his time in the Navajo Nation.</a:t>
            </a:r>
          </a:p>
          <a:p>
            <a:pPr marL="889000">
              <a:buNone/>
            </a:pPr>
            <a:endParaRPr lang="en-US" dirty="0"/>
          </a:p>
        </p:txBody>
      </p:sp>
      <p:sp>
        <p:nvSpPr>
          <p:cNvPr id="25603"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Grp="1" noChangeArrowheads="1"/>
          </p:cNvSpPr>
          <p:nvPr>
            <p:ph type="title"/>
          </p:nvPr>
        </p:nvSpPr>
        <p:spPr>
          <a:ln/>
        </p:spPr>
        <p:txBody>
          <a:bodyPr/>
          <a:lstStyle/>
          <a:p>
            <a:r>
              <a:rPr lang="en-US" sz="6000" dirty="0" smtClean="0"/>
              <a:t>Subject Verb Agreement 1</a:t>
            </a:r>
            <a:br>
              <a:rPr lang="en-US" sz="6000" dirty="0" smtClean="0"/>
            </a:br>
            <a:endParaRPr lang="en-US" sz="6000" dirty="0"/>
          </a:p>
        </p:txBody>
      </p:sp>
      <p:sp>
        <p:nvSpPr>
          <p:cNvPr id="26626" name="Rectangle 2"/>
          <p:cNvSpPr>
            <a:spLocks noGrp="1" noChangeArrowheads="1"/>
          </p:cNvSpPr>
          <p:nvPr>
            <p:ph type="body" idx="1"/>
          </p:nvPr>
        </p:nvSpPr>
        <p:spPr>
          <a:ln/>
        </p:spPr>
        <p:txBody>
          <a:bodyPr/>
          <a:lstStyle/>
          <a:p>
            <a:pPr marL="889000">
              <a:buNone/>
            </a:pPr>
            <a:r>
              <a:rPr lang="en-US" dirty="0" smtClean="0"/>
              <a:t>Parents need to be more aware of the consequences Disney cartoons has on their children. </a:t>
            </a:r>
            <a:endParaRPr lang="en-US" dirty="0"/>
          </a:p>
        </p:txBody>
      </p:sp>
      <p:sp>
        <p:nvSpPr>
          <p:cNvPr id="26627"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ln/>
        </p:spPr>
        <p:txBody>
          <a:bodyPr/>
          <a:lstStyle/>
          <a:p>
            <a:r>
              <a:rPr lang="en-US" sz="6000" dirty="0" smtClean="0"/>
              <a:t>Subject Verb Agreement 2</a:t>
            </a:r>
            <a:endParaRPr lang="en-US" sz="6000" dirty="0"/>
          </a:p>
        </p:txBody>
      </p:sp>
      <p:sp>
        <p:nvSpPr>
          <p:cNvPr id="27650" name="Rectangle 2"/>
          <p:cNvSpPr>
            <a:spLocks noGrp="1" noChangeArrowheads="1"/>
          </p:cNvSpPr>
          <p:nvPr>
            <p:ph type="body" idx="1"/>
          </p:nvPr>
        </p:nvSpPr>
        <p:spPr>
          <a:xfrm>
            <a:off x="1320800" y="3048000"/>
            <a:ext cx="10464800" cy="5715000"/>
          </a:xfrm>
          <a:ln/>
        </p:spPr>
        <p:txBody>
          <a:bodyPr/>
          <a:lstStyle/>
          <a:p>
            <a:pPr marL="889000"/>
            <a:r>
              <a:rPr lang="en-US" sz="4000" dirty="0" smtClean="0"/>
              <a:t>He adds, “Professors live in their head; they look upon their body as a form of transportation to their heads.” These professors who graduate and “are on top” are not necessarily the greatest thinkers and imaginers if they don’t incorporate creative substance into their teachings. Those who stand for hours and lecture about factual and general studies isn’t interesting at all .  </a:t>
            </a:r>
          </a:p>
          <a:p>
            <a:pPr marL="889000"/>
            <a:endParaRPr lang="en-US" sz="4000" dirty="0"/>
          </a:p>
        </p:txBody>
      </p:sp>
      <p:sp>
        <p:nvSpPr>
          <p:cNvPr id="27651"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a:ln/>
        </p:spPr>
        <p:txBody>
          <a:bodyPr/>
          <a:lstStyle/>
          <a:p>
            <a:r>
              <a:rPr lang="en-US" sz="6000" dirty="0" smtClean="0"/>
              <a:t>Subject Verb Agreement 3</a:t>
            </a:r>
            <a:endParaRPr lang="en-US" sz="6000" dirty="0"/>
          </a:p>
        </p:txBody>
      </p:sp>
      <p:sp>
        <p:nvSpPr>
          <p:cNvPr id="28674" name="Rectangle 2"/>
          <p:cNvSpPr>
            <a:spLocks noGrp="1" noChangeArrowheads="1"/>
          </p:cNvSpPr>
          <p:nvPr>
            <p:ph type="body" idx="1"/>
          </p:nvPr>
        </p:nvSpPr>
        <p:spPr>
          <a:ln/>
        </p:spPr>
        <p:txBody>
          <a:bodyPr/>
          <a:lstStyle/>
          <a:p>
            <a:r>
              <a:rPr lang="en-US" dirty="0" smtClean="0"/>
              <a:t>With his conclusion we then come to an understanding that not learning is the individual choosing to not learn, but are able  to learn. </a:t>
            </a:r>
            <a:endParaRPr lang="en-US" dirty="0"/>
          </a:p>
        </p:txBody>
      </p:sp>
      <p:sp>
        <p:nvSpPr>
          <p:cNvPr id="28675"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a:ln/>
        </p:spPr>
        <p:txBody>
          <a:bodyPr/>
          <a:lstStyle/>
          <a:p>
            <a:r>
              <a:rPr lang="en-US" sz="6000" dirty="0" smtClean="0"/>
              <a:t>Subject Verb Agreement 4</a:t>
            </a:r>
            <a:br>
              <a:rPr lang="en-US" sz="6000" dirty="0" smtClean="0"/>
            </a:br>
            <a:r>
              <a:rPr lang="en-US" sz="6000" dirty="0" smtClean="0"/>
              <a:t> (contains several errors)</a:t>
            </a:r>
            <a:endParaRPr lang="en-US" sz="6000" dirty="0"/>
          </a:p>
        </p:txBody>
      </p:sp>
      <p:sp>
        <p:nvSpPr>
          <p:cNvPr id="29698" name="Rectangle 2"/>
          <p:cNvSpPr>
            <a:spLocks noGrp="1" noChangeArrowheads="1"/>
          </p:cNvSpPr>
          <p:nvPr>
            <p:ph type="body" idx="1"/>
          </p:nvPr>
        </p:nvSpPr>
        <p:spPr>
          <a:ln/>
        </p:spPr>
        <p:txBody>
          <a:bodyPr/>
          <a:lstStyle/>
          <a:p>
            <a:r>
              <a:rPr lang="en-US" dirty="0" smtClean="0"/>
              <a:t>In the article, "Hidden Intellectualism" By Gerald Graff, shows  many interesting and shocking flaws about schools and colleges that Gerald suggest that all students needs to know</a:t>
            </a:r>
          </a:p>
          <a:p>
            <a:pPr marL="889000">
              <a:buNone/>
            </a:pPr>
            <a:endParaRPr lang="en-US" dirty="0"/>
          </a:p>
        </p:txBody>
      </p:sp>
      <p:sp>
        <p:nvSpPr>
          <p:cNvPr id="29699"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ln/>
        </p:spPr>
        <p:txBody>
          <a:bodyPr/>
          <a:lstStyle/>
          <a:p>
            <a:r>
              <a:rPr lang="en-US" sz="6000" dirty="0" smtClean="0"/>
              <a:t>Subject Verb Agreement 5</a:t>
            </a:r>
            <a:br>
              <a:rPr lang="en-US" sz="6000" dirty="0" smtClean="0"/>
            </a:br>
            <a:r>
              <a:rPr lang="en-US" sz="6000" dirty="0" smtClean="0"/>
              <a:t>(contains several errors)</a:t>
            </a:r>
            <a:endParaRPr lang="en-US" sz="6000" dirty="0"/>
          </a:p>
        </p:txBody>
      </p:sp>
      <p:sp>
        <p:nvSpPr>
          <p:cNvPr id="30722" name="Rectangle 2"/>
          <p:cNvSpPr>
            <a:spLocks noGrp="1" noChangeArrowheads="1"/>
          </p:cNvSpPr>
          <p:nvPr>
            <p:ph type="body" idx="1"/>
          </p:nvPr>
        </p:nvSpPr>
        <p:spPr>
          <a:ln/>
        </p:spPr>
        <p:txBody>
          <a:bodyPr/>
          <a:lstStyle/>
          <a:p>
            <a:pPr marL="889000">
              <a:buNone/>
            </a:pPr>
            <a:r>
              <a:rPr lang="en-US" dirty="0" smtClean="0"/>
              <a:t>Kohl mentions how not learning isn’t easy it involves skills intellectually and socially that requires your willingness to constantly reject learning and consciously closing yourself off and limiting your experiences.</a:t>
            </a:r>
          </a:p>
          <a:p>
            <a:pPr marL="889000">
              <a:buNone/>
            </a:pPr>
            <a:endParaRPr lang="en-US" dirty="0"/>
          </a:p>
        </p:txBody>
      </p:sp>
      <p:sp>
        <p:nvSpPr>
          <p:cNvPr id="30723"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a:ln/>
        </p:spPr>
        <p:txBody>
          <a:bodyPr/>
          <a:lstStyle/>
          <a:p>
            <a:pPr lvl="0">
              <a:tabLst>
                <a:tab pos="914400" algn="l"/>
              </a:tabLst>
            </a:pPr>
            <a:r>
              <a:rPr lang="en-US" sz="6500" dirty="0" smtClean="0">
                <a:latin typeface="Gill Sans" charset="0"/>
                <a:ea typeface="ヒラギノ角ゴ ProN W3" charset="0"/>
                <a:cs typeface="ヒラギノ角ゴ ProN W3" charset="0"/>
              </a:rPr>
              <a:t>Verb Tense or Word Form 1</a:t>
            </a:r>
          </a:p>
        </p:txBody>
      </p:sp>
      <p:sp>
        <p:nvSpPr>
          <p:cNvPr id="31746" name="Rectangle 2"/>
          <p:cNvSpPr>
            <a:spLocks noGrp="1" noChangeArrowheads="1"/>
          </p:cNvSpPr>
          <p:nvPr>
            <p:ph type="body" idx="1"/>
          </p:nvPr>
        </p:nvSpPr>
        <p:spPr>
          <a:ln/>
        </p:spPr>
        <p:txBody>
          <a:bodyPr/>
          <a:lstStyle/>
          <a:p>
            <a:pPr marL="0" lvl="0" indent="0">
              <a:spcBef>
                <a:spcPct val="0"/>
              </a:spcBef>
              <a:buSzTx/>
              <a:buNone/>
              <a:tabLst>
                <a:tab pos="914400" algn="l"/>
              </a:tabLst>
            </a:pPr>
            <a:r>
              <a:rPr lang="en-US" dirty="0" smtClean="0"/>
              <a:t>Clearly you can see the schools system hasn’t changed enough to make an impact that is noticeably.</a:t>
            </a:r>
            <a:endParaRPr lang="en-US" dirty="0"/>
          </a:p>
        </p:txBody>
      </p:sp>
      <p:sp>
        <p:nvSpPr>
          <p:cNvPr id="31747"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a:ln/>
        </p:spPr>
        <p:txBody>
          <a:bodyPr/>
          <a:lstStyle/>
          <a:p>
            <a:r>
              <a:rPr lang="en-US" sz="6500" dirty="0" smtClean="0">
                <a:latin typeface="Gill Sans" charset="0"/>
                <a:ea typeface="ヒラギノ角ゴ ProN W3" charset="0"/>
                <a:cs typeface="ヒラギノ角ゴ ProN W3" charset="0"/>
              </a:rPr>
              <a:t>Verb Tense or Word Form 2</a:t>
            </a:r>
            <a:endParaRPr lang="en-US" sz="6500" dirty="0"/>
          </a:p>
        </p:txBody>
      </p:sp>
      <p:sp>
        <p:nvSpPr>
          <p:cNvPr id="32770" name="Rectangle 2"/>
          <p:cNvSpPr>
            <a:spLocks noGrp="1" noChangeArrowheads="1"/>
          </p:cNvSpPr>
          <p:nvPr>
            <p:ph type="body" idx="1"/>
          </p:nvPr>
        </p:nvSpPr>
        <p:spPr>
          <a:ln/>
        </p:spPr>
        <p:txBody>
          <a:bodyPr/>
          <a:lstStyle/>
          <a:p>
            <a:r>
              <a:rPr lang="en-US" dirty="0" smtClean="0"/>
              <a:t>The author develops this idea by providing charts, tables, graphs, blocked quotes, pictures, and statics all in which indicates  how foreign accents are associates with negative characters.</a:t>
            </a:r>
          </a:p>
          <a:p>
            <a:pPr marL="889000">
              <a:buNone/>
            </a:pPr>
            <a:endParaRPr lang="en-US" dirty="0"/>
          </a:p>
        </p:txBody>
      </p:sp>
      <p:sp>
        <p:nvSpPr>
          <p:cNvPr id="32771"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Grp="1" noChangeArrowheads="1"/>
          </p:cNvSpPr>
          <p:nvPr>
            <p:ph type="title"/>
          </p:nvPr>
        </p:nvSpPr>
        <p:spPr>
          <a:ln/>
        </p:spPr>
        <p:txBody>
          <a:bodyPr/>
          <a:lstStyle/>
          <a:p>
            <a:r>
              <a:rPr lang="en-US" sz="6500" dirty="0" smtClean="0">
                <a:latin typeface="Gill Sans" charset="0"/>
                <a:ea typeface="ヒラギノ角ゴ ProN W3" charset="0"/>
                <a:cs typeface="ヒラギノ角ゴ ProN W3" charset="0"/>
              </a:rPr>
              <a:t>Verb Tense or Word Form 3</a:t>
            </a:r>
            <a:endParaRPr lang="en-US" sz="6500" dirty="0"/>
          </a:p>
        </p:txBody>
      </p:sp>
      <p:sp>
        <p:nvSpPr>
          <p:cNvPr id="33794" name="Rectangle 2"/>
          <p:cNvSpPr>
            <a:spLocks noGrp="1" noChangeArrowheads="1"/>
          </p:cNvSpPr>
          <p:nvPr>
            <p:ph type="body" idx="1"/>
          </p:nvPr>
        </p:nvSpPr>
        <p:spPr>
          <a:ln/>
        </p:spPr>
        <p:txBody>
          <a:bodyPr/>
          <a:lstStyle/>
          <a:p>
            <a:r>
              <a:rPr lang="en-US" dirty="0" smtClean="0"/>
              <a:t>Without these subjects, students wouldn’t be as success  in problem solving as their educators would expect them to be.</a:t>
            </a:r>
          </a:p>
          <a:p>
            <a:pPr marL="889000">
              <a:buNone/>
            </a:pPr>
            <a:endParaRPr lang="en-US" dirty="0"/>
          </a:p>
        </p:txBody>
      </p:sp>
      <p:sp>
        <p:nvSpPr>
          <p:cNvPr id="33795"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ln/>
        </p:spPr>
        <p:txBody>
          <a:bodyPr/>
          <a:lstStyle/>
          <a:p>
            <a:r>
              <a:rPr lang="en-US" dirty="0" smtClean="0"/>
              <a:t>Sentence Fragment 1</a:t>
            </a:r>
            <a:endParaRPr lang="en-US" dirty="0"/>
          </a:p>
        </p:txBody>
      </p:sp>
      <p:sp>
        <p:nvSpPr>
          <p:cNvPr id="16386" name="Rectangle 2"/>
          <p:cNvSpPr>
            <a:spLocks noGrp="1" noChangeArrowheads="1"/>
          </p:cNvSpPr>
          <p:nvPr>
            <p:ph type="body" idx="1"/>
          </p:nvPr>
        </p:nvSpPr>
        <p:spPr>
          <a:ln/>
        </p:spPr>
        <p:txBody>
          <a:bodyPr/>
          <a:lstStyle/>
          <a:p>
            <a:r>
              <a:rPr lang="en-US" dirty="0" smtClean="0"/>
              <a:t>How he believes it affects society and what can be done to incorporate more of the “street smart” sense into schools and learning </a:t>
            </a:r>
          </a:p>
          <a:p>
            <a:pPr marL="889000">
              <a:buNone/>
            </a:pPr>
            <a:endParaRPr lang="en-US" dirty="0"/>
          </a:p>
        </p:txBody>
      </p:sp>
      <p:sp>
        <p:nvSpPr>
          <p:cNvPr id="16387"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ChangeArrowheads="1"/>
          </p:cNvSpPr>
          <p:nvPr>
            <p:ph type="title"/>
          </p:nvPr>
        </p:nvSpPr>
        <p:spPr>
          <a:ln/>
        </p:spPr>
        <p:txBody>
          <a:bodyPr/>
          <a:lstStyle/>
          <a:p>
            <a:r>
              <a:rPr lang="en-US" sz="6500" dirty="0" smtClean="0">
                <a:latin typeface="Gill Sans" charset="0"/>
                <a:ea typeface="ヒラギノ角ゴ ProN W3" charset="0"/>
                <a:cs typeface="ヒラギノ角ゴ ProN W3" charset="0"/>
              </a:rPr>
              <a:t>Verb Tense or Word Form 4 </a:t>
            </a:r>
            <a:br>
              <a:rPr lang="en-US" sz="6500" dirty="0" smtClean="0">
                <a:latin typeface="Gill Sans" charset="0"/>
                <a:ea typeface="ヒラギノ角ゴ ProN W3" charset="0"/>
                <a:cs typeface="ヒラギノ角ゴ ProN W3" charset="0"/>
              </a:rPr>
            </a:br>
            <a:r>
              <a:rPr lang="en-US" sz="6500" dirty="0" smtClean="0">
                <a:latin typeface="Gill Sans" charset="0"/>
                <a:ea typeface="ヒラギノ角ゴ ProN W3" charset="0"/>
                <a:cs typeface="ヒラギノ角ゴ ProN W3" charset="0"/>
              </a:rPr>
              <a:t>(contains several errors)</a:t>
            </a:r>
            <a:endParaRPr lang="en-US" sz="6500" dirty="0"/>
          </a:p>
        </p:txBody>
      </p:sp>
      <p:sp>
        <p:nvSpPr>
          <p:cNvPr id="34818" name="Rectangle 2"/>
          <p:cNvSpPr>
            <a:spLocks noGrp="1" noChangeArrowheads="1"/>
          </p:cNvSpPr>
          <p:nvPr>
            <p:ph type="body" idx="1"/>
          </p:nvPr>
        </p:nvSpPr>
        <p:spPr>
          <a:ln/>
        </p:spPr>
        <p:txBody>
          <a:bodyPr/>
          <a:lstStyle/>
          <a:p>
            <a:pPr>
              <a:buNone/>
            </a:pPr>
            <a:r>
              <a:rPr lang="en-US" dirty="0" smtClean="0"/>
              <a:t>Barry had never given reading a chance, yet he had already failure, how is that possible. Must one not first try to fail </a:t>
            </a:r>
          </a:p>
          <a:p>
            <a:pPr marL="889000">
              <a:buNone/>
            </a:pPr>
            <a:endParaRPr lang="en-US" dirty="0"/>
          </a:p>
        </p:txBody>
      </p:sp>
      <p:sp>
        <p:nvSpPr>
          <p:cNvPr id="34819"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ln/>
        </p:spPr>
        <p:txBody>
          <a:bodyPr/>
          <a:lstStyle/>
          <a:p>
            <a:r>
              <a:rPr lang="en-US" sz="6500" dirty="0" smtClean="0">
                <a:latin typeface="Gill Sans" charset="0"/>
                <a:ea typeface="ヒラギノ角ゴ ProN W3" charset="0"/>
                <a:cs typeface="ヒラギノ角ゴ ProN W3" charset="0"/>
              </a:rPr>
              <a:t>Verb Tense or Word Form 5</a:t>
            </a:r>
            <a:endParaRPr lang="en-US" sz="6500" dirty="0"/>
          </a:p>
        </p:txBody>
      </p:sp>
      <p:sp>
        <p:nvSpPr>
          <p:cNvPr id="35842" name="Rectangle 2"/>
          <p:cNvSpPr>
            <a:spLocks noGrp="1" noChangeArrowheads="1"/>
          </p:cNvSpPr>
          <p:nvPr>
            <p:ph type="body" idx="1"/>
          </p:nvPr>
        </p:nvSpPr>
        <p:spPr>
          <a:ln/>
        </p:spPr>
        <p:txBody>
          <a:bodyPr/>
          <a:lstStyle/>
          <a:p>
            <a:pPr marL="889000">
              <a:buNone/>
            </a:pPr>
            <a:r>
              <a:rPr lang="en-US" dirty="0" smtClean="0">
                <a:latin typeface="Arial" charset="0"/>
              </a:rPr>
              <a:t>Based on Tan’s narrative, her mother depends on Tan when she was young.</a:t>
            </a:r>
            <a:endParaRPr lang="en-US" dirty="0" smtClean="0"/>
          </a:p>
          <a:p>
            <a:pPr marL="889000">
              <a:buNone/>
            </a:pPr>
            <a:endParaRPr lang="en-US" dirty="0"/>
          </a:p>
        </p:txBody>
      </p:sp>
      <p:sp>
        <p:nvSpPr>
          <p:cNvPr id="35843"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Grp="1" noChangeArrowheads="1"/>
          </p:cNvSpPr>
          <p:nvPr>
            <p:ph type="title"/>
          </p:nvPr>
        </p:nvSpPr>
        <p:spPr>
          <a:ln/>
        </p:spPr>
        <p:txBody>
          <a:bodyPr/>
          <a:lstStyle/>
          <a:p>
            <a:r>
              <a:rPr lang="en-US" dirty="0" smtClean="0"/>
              <a:t>General Structure 1</a:t>
            </a:r>
            <a:endParaRPr lang="en-US" dirty="0"/>
          </a:p>
        </p:txBody>
      </p:sp>
      <p:sp>
        <p:nvSpPr>
          <p:cNvPr id="36866" name="Rectangle 2"/>
          <p:cNvSpPr>
            <a:spLocks noGrp="1" noChangeArrowheads="1"/>
          </p:cNvSpPr>
          <p:nvPr>
            <p:ph type="body" idx="1"/>
          </p:nvPr>
        </p:nvSpPr>
        <p:spPr>
          <a:ln/>
        </p:spPr>
        <p:txBody>
          <a:bodyPr/>
          <a:lstStyle/>
          <a:p>
            <a:pPr marL="889000">
              <a:buNone/>
            </a:pPr>
            <a:r>
              <a:rPr lang="en-US" dirty="0" smtClean="0"/>
              <a:t>In the article, "I Won't Learn From You" by Herbert Kohl explains a variety of observation about the difference between learning and "not learning".</a:t>
            </a:r>
          </a:p>
          <a:p>
            <a:pPr marL="889000">
              <a:buNone/>
            </a:pPr>
            <a:endParaRPr lang="en-US" dirty="0"/>
          </a:p>
        </p:txBody>
      </p:sp>
      <p:sp>
        <p:nvSpPr>
          <p:cNvPr id="36867"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Grp="1" noChangeArrowheads="1"/>
          </p:cNvSpPr>
          <p:nvPr>
            <p:ph type="title"/>
          </p:nvPr>
        </p:nvSpPr>
        <p:spPr>
          <a:ln/>
        </p:spPr>
        <p:txBody>
          <a:bodyPr/>
          <a:lstStyle/>
          <a:p>
            <a:r>
              <a:rPr lang="en-US" dirty="0" smtClean="0"/>
              <a:t>General Structure 2</a:t>
            </a:r>
            <a:endParaRPr lang="en-US" dirty="0"/>
          </a:p>
        </p:txBody>
      </p:sp>
      <p:sp>
        <p:nvSpPr>
          <p:cNvPr id="37890" name="Rectangle 2"/>
          <p:cNvSpPr>
            <a:spLocks noGrp="1" noChangeArrowheads="1"/>
          </p:cNvSpPr>
          <p:nvPr>
            <p:ph type="body" idx="1"/>
          </p:nvPr>
        </p:nvSpPr>
        <p:spPr>
          <a:ln/>
        </p:spPr>
        <p:txBody>
          <a:bodyPr/>
          <a:lstStyle/>
          <a:p>
            <a:r>
              <a:rPr lang="en-US" dirty="0" smtClean="0"/>
              <a:t>The primary audience in a way would seem like the street smarts because one of the main controversy in this article is how Graff describes that street smarts is seen as not being intellectual, but the primary audience are the book smarts, because Graff gives many examples from this article of how street smarts contribute more to the community than book smarts </a:t>
            </a:r>
          </a:p>
          <a:p>
            <a:r>
              <a:rPr lang="en-US" dirty="0" smtClean="0"/>
              <a:t> </a:t>
            </a:r>
          </a:p>
        </p:txBody>
      </p:sp>
      <p:sp>
        <p:nvSpPr>
          <p:cNvPr id="37891"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ln/>
        </p:spPr>
        <p:txBody>
          <a:bodyPr/>
          <a:lstStyle/>
          <a:p>
            <a:r>
              <a:rPr lang="en-US" dirty="0" smtClean="0"/>
              <a:t>General Structure 3</a:t>
            </a:r>
            <a:endParaRPr lang="en-US" dirty="0"/>
          </a:p>
        </p:txBody>
      </p:sp>
      <p:sp>
        <p:nvSpPr>
          <p:cNvPr id="38914" name="Rectangle 2"/>
          <p:cNvSpPr>
            <a:spLocks noGrp="1" noChangeArrowheads="1"/>
          </p:cNvSpPr>
          <p:nvPr>
            <p:ph type="body" idx="1"/>
          </p:nvPr>
        </p:nvSpPr>
        <p:spPr>
          <a:xfrm>
            <a:off x="1320800" y="3048000"/>
            <a:ext cx="10464800" cy="5715000"/>
          </a:xfrm>
          <a:ln/>
        </p:spPr>
        <p:txBody>
          <a:bodyPr/>
          <a:lstStyle/>
          <a:p>
            <a:r>
              <a:rPr lang="en-US" dirty="0" smtClean="0"/>
              <a:t>In Rosina Lippi Green’s Non-Fiction academic “Teaching Children how to Discriminate”, from her book called,  </a:t>
            </a:r>
            <a:r>
              <a:rPr lang="en-US" u="sng" dirty="0" smtClean="0"/>
              <a:t>English with an Accent</a:t>
            </a:r>
            <a:r>
              <a:rPr lang="en-US" dirty="0" smtClean="0"/>
              <a:t> (1997), claims  that Disney uses characters dramatically that it becomes discriminating</a:t>
            </a:r>
          </a:p>
          <a:p>
            <a:endParaRPr lang="en-US" dirty="0" smtClean="0"/>
          </a:p>
          <a:p>
            <a:pPr marL="889000"/>
            <a:endParaRPr lang="en-US" dirty="0"/>
          </a:p>
        </p:txBody>
      </p:sp>
      <p:sp>
        <p:nvSpPr>
          <p:cNvPr id="38915"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ChangeArrowheads="1"/>
          </p:cNvSpPr>
          <p:nvPr>
            <p:ph type="title"/>
          </p:nvPr>
        </p:nvSpPr>
        <p:spPr>
          <a:ln/>
        </p:spPr>
        <p:txBody>
          <a:bodyPr/>
          <a:lstStyle/>
          <a:p>
            <a:r>
              <a:rPr lang="en-US" dirty="0" smtClean="0"/>
              <a:t>General Structure 4</a:t>
            </a:r>
            <a:endParaRPr lang="en-US" dirty="0"/>
          </a:p>
        </p:txBody>
      </p:sp>
      <p:sp>
        <p:nvSpPr>
          <p:cNvPr id="39938" name="Rectangle 2"/>
          <p:cNvSpPr>
            <a:spLocks noGrp="1" noChangeArrowheads="1"/>
          </p:cNvSpPr>
          <p:nvPr>
            <p:ph type="body" idx="1"/>
          </p:nvPr>
        </p:nvSpPr>
        <p:spPr>
          <a:ln/>
        </p:spPr>
        <p:txBody>
          <a:bodyPr/>
          <a:lstStyle/>
          <a:p>
            <a:r>
              <a:rPr lang="en-US" sz="3600" dirty="0" smtClean="0"/>
              <a:t>I’ve had personal experiences in middle school and high school where I’ve been assigned boring reading about something that I’m not interested in such as Shakespeare and requested to write, or discuss a topic of my own choice, but because my topic wasn’t considered as intellectual as the topics that were given in class I was denied the option of choosing  my own topic of choice .  consider sentence length </a:t>
            </a:r>
          </a:p>
        </p:txBody>
      </p:sp>
      <p:sp>
        <p:nvSpPr>
          <p:cNvPr id="39939"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Grp="1" noChangeArrowheads="1"/>
          </p:cNvSpPr>
          <p:nvPr>
            <p:ph type="title"/>
          </p:nvPr>
        </p:nvSpPr>
        <p:spPr>
          <a:ln/>
        </p:spPr>
        <p:txBody>
          <a:bodyPr/>
          <a:lstStyle/>
          <a:p>
            <a:r>
              <a:rPr lang="en-US" dirty="0" smtClean="0"/>
              <a:t>General Structure 5</a:t>
            </a:r>
            <a:endParaRPr lang="en-US" dirty="0"/>
          </a:p>
        </p:txBody>
      </p:sp>
      <p:sp>
        <p:nvSpPr>
          <p:cNvPr id="40962" name="Rectangle 2"/>
          <p:cNvSpPr>
            <a:spLocks noGrp="1" noChangeArrowheads="1"/>
          </p:cNvSpPr>
          <p:nvPr>
            <p:ph type="body" idx="1"/>
          </p:nvPr>
        </p:nvSpPr>
        <p:spPr>
          <a:xfrm>
            <a:off x="1244600" y="3200400"/>
            <a:ext cx="10464800" cy="5715000"/>
          </a:xfrm>
          <a:ln/>
        </p:spPr>
        <p:txBody>
          <a:bodyPr/>
          <a:lstStyle/>
          <a:p>
            <a:r>
              <a:rPr lang="en-US" sz="3800" dirty="0" smtClean="0"/>
              <a:t>Another example of a “they say” that Graff includes in his article is when he says, “We assume that it’s possible to wax intellectual about Plato, Shakespeare, the French Revolution, and nuclear fission, but not about cars, dating, fashion, sports, TV, or video games” (page 298). Showing that some  may make the assumption that being intellectuals requires one to be passionate about subjects that aren’t of common interest</a:t>
            </a:r>
          </a:p>
          <a:p>
            <a:pPr marL="889000">
              <a:buNone/>
            </a:pPr>
            <a:endParaRPr lang="en-US" sz="3800" dirty="0"/>
          </a:p>
        </p:txBody>
      </p:sp>
      <p:sp>
        <p:nvSpPr>
          <p:cNvPr id="40963"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Grp="1" noChangeArrowheads="1"/>
          </p:cNvSpPr>
          <p:nvPr>
            <p:ph type="title"/>
          </p:nvPr>
        </p:nvSpPr>
        <p:spPr>
          <a:ln/>
        </p:spPr>
        <p:txBody>
          <a:bodyPr/>
          <a:lstStyle/>
          <a:p>
            <a:r>
              <a:rPr lang="en-US" dirty="0" smtClean="0"/>
              <a:t>Sentence Fragment 2</a:t>
            </a:r>
            <a:endParaRPr lang="en-US" dirty="0"/>
          </a:p>
        </p:txBody>
      </p:sp>
      <p:sp>
        <p:nvSpPr>
          <p:cNvPr id="17410" name="Rectangle 2"/>
          <p:cNvSpPr>
            <a:spLocks noGrp="1" noChangeArrowheads="1"/>
          </p:cNvSpPr>
          <p:nvPr>
            <p:ph type="body" idx="1"/>
          </p:nvPr>
        </p:nvSpPr>
        <p:spPr>
          <a:ln/>
        </p:spPr>
        <p:txBody>
          <a:bodyPr/>
          <a:lstStyle/>
          <a:p>
            <a:r>
              <a:rPr lang="en-US" dirty="0" smtClean="0"/>
              <a:t>Not  only does Robinson add humor. Moreover he gives an example of how the educating system does not encourage creativity.  </a:t>
            </a:r>
          </a:p>
          <a:p>
            <a:pPr>
              <a:buNone/>
            </a:pPr>
            <a:endParaRPr lang="en-US" dirty="0" smtClean="0"/>
          </a:p>
          <a:p>
            <a:pPr marL="889000">
              <a:buNone/>
            </a:pPr>
            <a:endParaRPr lang="en-US" dirty="0"/>
          </a:p>
        </p:txBody>
      </p:sp>
      <p:sp>
        <p:nvSpPr>
          <p:cNvPr id="17411"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ln/>
        </p:spPr>
        <p:txBody>
          <a:bodyPr/>
          <a:lstStyle/>
          <a:p>
            <a:r>
              <a:rPr lang="en-US" dirty="0" smtClean="0"/>
              <a:t>Sentence Fragment 3</a:t>
            </a:r>
            <a:endParaRPr lang="en-US" dirty="0"/>
          </a:p>
        </p:txBody>
      </p:sp>
      <p:sp>
        <p:nvSpPr>
          <p:cNvPr id="18434" name="Rectangle 2"/>
          <p:cNvSpPr>
            <a:spLocks noGrp="1" noChangeArrowheads="1"/>
          </p:cNvSpPr>
          <p:nvPr>
            <p:ph type="body" idx="1"/>
          </p:nvPr>
        </p:nvSpPr>
        <p:spPr>
          <a:ln/>
        </p:spPr>
        <p:txBody>
          <a:bodyPr/>
          <a:lstStyle/>
          <a:p>
            <a:pPr marL="889000">
              <a:buNone/>
            </a:pPr>
            <a:r>
              <a:rPr lang="en-US" dirty="0" smtClean="0"/>
              <a:t>When he was a young child, Kohl held everything against himself to not-learn Yiddish. Yiddish was a common language in his family, everyone but his mother spoke Yiddish fluently.</a:t>
            </a:r>
          </a:p>
          <a:p>
            <a:pPr marL="889000">
              <a:buNone/>
            </a:pPr>
            <a:endParaRPr lang="en-US" dirty="0"/>
          </a:p>
        </p:txBody>
      </p:sp>
      <p:sp>
        <p:nvSpPr>
          <p:cNvPr id="18435"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Grp="1" noChangeArrowheads="1"/>
          </p:cNvSpPr>
          <p:nvPr>
            <p:ph type="title"/>
          </p:nvPr>
        </p:nvSpPr>
        <p:spPr>
          <a:ln/>
        </p:spPr>
        <p:txBody>
          <a:bodyPr/>
          <a:lstStyle/>
          <a:p>
            <a:r>
              <a:rPr lang="en-US" dirty="0" smtClean="0"/>
              <a:t>Sentence Fragment 4</a:t>
            </a:r>
            <a:endParaRPr lang="en-US" dirty="0"/>
          </a:p>
        </p:txBody>
      </p:sp>
      <p:sp>
        <p:nvSpPr>
          <p:cNvPr id="19458" name="Rectangle 2"/>
          <p:cNvSpPr>
            <a:spLocks noGrp="1" noChangeArrowheads="1"/>
          </p:cNvSpPr>
          <p:nvPr>
            <p:ph type="body" idx="1"/>
          </p:nvPr>
        </p:nvSpPr>
        <p:spPr>
          <a:ln/>
        </p:spPr>
        <p:txBody>
          <a:bodyPr/>
          <a:lstStyle/>
          <a:p>
            <a:pPr marL="889000"/>
            <a:r>
              <a:rPr lang="en-US" sz="4000" dirty="0" smtClean="0"/>
              <a:t>In the article Hidden Intellectualism by Gerald Graff I believe his purpose for writing the article is to point out a new learning technique and to show the difference between two types of students.  Which in this case is “book smart” or “street smart”,  he explains what you can gain and what you can learn from it.</a:t>
            </a:r>
          </a:p>
          <a:p>
            <a:pPr marL="889000">
              <a:buNone/>
            </a:pPr>
            <a:endParaRPr lang="en-US" sz="4000" dirty="0"/>
          </a:p>
        </p:txBody>
      </p:sp>
      <p:sp>
        <p:nvSpPr>
          <p:cNvPr id="19459"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Grp="1" noChangeArrowheads="1"/>
          </p:cNvSpPr>
          <p:nvPr>
            <p:ph type="title"/>
          </p:nvPr>
        </p:nvSpPr>
        <p:spPr>
          <a:ln/>
        </p:spPr>
        <p:txBody>
          <a:bodyPr/>
          <a:lstStyle/>
          <a:p>
            <a:r>
              <a:rPr lang="en-US" dirty="0" smtClean="0"/>
              <a:t>Sentence Fragment 5</a:t>
            </a:r>
            <a:endParaRPr lang="en-US" dirty="0"/>
          </a:p>
        </p:txBody>
      </p:sp>
      <p:sp>
        <p:nvSpPr>
          <p:cNvPr id="20482" name="Rectangle 2"/>
          <p:cNvSpPr>
            <a:spLocks noGrp="1" noChangeArrowheads="1"/>
          </p:cNvSpPr>
          <p:nvPr>
            <p:ph type="body" idx="1"/>
          </p:nvPr>
        </p:nvSpPr>
        <p:spPr>
          <a:ln/>
        </p:spPr>
        <p:txBody>
          <a:bodyPr/>
          <a:lstStyle/>
          <a:p>
            <a:r>
              <a:rPr lang="en-US" sz="3800" dirty="0" smtClean="0"/>
              <a:t>Another example of a “they say” that Graff includes in his article is when he says, “We assume that it’s possible to wax intellectual about Plato, Shakespeare, the French Revolution, and nuclear fission, but not about cars, dating, fashion, sports, TV, or video games” (page 298). Showing that some  may make the assumption that being intellectuals requires one to be passionate about subjects that aren’t of common interest</a:t>
            </a:r>
          </a:p>
        </p:txBody>
      </p:sp>
      <p:sp>
        <p:nvSpPr>
          <p:cNvPr id="20483"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Grp="1" noChangeArrowheads="1"/>
          </p:cNvSpPr>
          <p:nvPr>
            <p:ph type="title"/>
          </p:nvPr>
        </p:nvSpPr>
        <p:spPr>
          <a:ln/>
        </p:spPr>
        <p:txBody>
          <a:bodyPr/>
          <a:lstStyle/>
          <a:p>
            <a:r>
              <a:rPr lang="en-US" dirty="0" smtClean="0"/>
              <a:t>Run On 1</a:t>
            </a:r>
            <a:endParaRPr lang="en-US" dirty="0"/>
          </a:p>
        </p:txBody>
      </p:sp>
      <p:sp>
        <p:nvSpPr>
          <p:cNvPr id="21506" name="Rectangle 2"/>
          <p:cNvSpPr>
            <a:spLocks noGrp="1" noChangeArrowheads="1"/>
          </p:cNvSpPr>
          <p:nvPr>
            <p:ph type="body" idx="1"/>
          </p:nvPr>
        </p:nvSpPr>
        <p:spPr>
          <a:ln/>
        </p:spPr>
        <p:txBody>
          <a:bodyPr/>
          <a:lstStyle/>
          <a:p>
            <a:r>
              <a:rPr lang="en-US" dirty="0" smtClean="0"/>
              <a:t>In secondary school Tan excelled at science and math, she performed satisfactory when it came to English.</a:t>
            </a:r>
          </a:p>
          <a:p>
            <a:endParaRPr lang="en-US" dirty="0"/>
          </a:p>
        </p:txBody>
      </p:sp>
      <p:sp>
        <p:nvSpPr>
          <p:cNvPr id="21507"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p:nvPr>
        </p:nvSpPr>
        <p:spPr>
          <a:ln/>
        </p:spPr>
        <p:txBody>
          <a:bodyPr/>
          <a:lstStyle/>
          <a:p>
            <a:r>
              <a:rPr lang="en-US" dirty="0" smtClean="0"/>
              <a:t>Run On 2</a:t>
            </a:r>
            <a:endParaRPr lang="en-US" dirty="0"/>
          </a:p>
        </p:txBody>
      </p:sp>
      <p:sp>
        <p:nvSpPr>
          <p:cNvPr id="22530" name="Rectangle 2"/>
          <p:cNvSpPr>
            <a:spLocks noGrp="1" noChangeArrowheads="1"/>
          </p:cNvSpPr>
          <p:nvPr>
            <p:ph type="body" idx="1"/>
          </p:nvPr>
        </p:nvSpPr>
        <p:spPr>
          <a:ln/>
        </p:spPr>
        <p:txBody>
          <a:bodyPr/>
          <a:lstStyle/>
          <a:p>
            <a:r>
              <a:rPr lang="en-US" sz="4000" dirty="0" smtClean="0"/>
              <a:t>A matter of fact they create these characters to fit more than one value, they tend to give the characters new adjustments to believe in girl empowerment. (Pg 36)</a:t>
            </a:r>
          </a:p>
          <a:p>
            <a:pPr>
              <a:buNone/>
            </a:pPr>
            <a:endParaRPr lang="en-US" sz="4000" dirty="0" smtClean="0"/>
          </a:p>
        </p:txBody>
      </p:sp>
      <p:sp>
        <p:nvSpPr>
          <p:cNvPr id="22531"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Grp="1" noChangeArrowheads="1"/>
          </p:cNvSpPr>
          <p:nvPr>
            <p:ph type="title"/>
          </p:nvPr>
        </p:nvSpPr>
        <p:spPr>
          <a:ln/>
        </p:spPr>
        <p:txBody>
          <a:bodyPr/>
          <a:lstStyle/>
          <a:p>
            <a:r>
              <a:rPr lang="en-US" dirty="0" smtClean="0"/>
              <a:t>Run On 3</a:t>
            </a:r>
            <a:endParaRPr lang="en-US" dirty="0"/>
          </a:p>
        </p:txBody>
      </p:sp>
      <p:sp>
        <p:nvSpPr>
          <p:cNvPr id="23554" name="Rectangle 2"/>
          <p:cNvSpPr>
            <a:spLocks noGrp="1" noChangeArrowheads="1"/>
          </p:cNvSpPr>
          <p:nvPr>
            <p:ph type="body" idx="1"/>
          </p:nvPr>
        </p:nvSpPr>
        <p:spPr>
          <a:ln/>
        </p:spPr>
        <p:txBody>
          <a:bodyPr/>
          <a:lstStyle/>
          <a:p>
            <a:pPr marL="889000"/>
            <a:r>
              <a:rPr lang="en-US" dirty="0" smtClean="0"/>
              <a:t>As we grow older, our imagination seems to fade, we aren’t encouraged to use our creativity in our daily lives as much as those at a younger age.</a:t>
            </a:r>
          </a:p>
          <a:p>
            <a:pPr marL="889000">
              <a:buNone/>
            </a:pPr>
            <a:endParaRPr lang="en-US" dirty="0"/>
          </a:p>
        </p:txBody>
      </p:sp>
      <p:sp>
        <p:nvSpPr>
          <p:cNvPr id="23555" name="AutoShape 3">
            <a:hlinkClick r:id="" action="ppaction://hlinkshowjump?jump=firstslide"/>
          </p:cNvPr>
          <p:cNvSpPr>
            <a:spLocks/>
          </p:cNvSpPr>
          <p:nvPr/>
        </p:nvSpPr>
        <p:spPr bwMode="auto">
          <a:xfrm flipH="1">
            <a:off x="393700" y="8686800"/>
            <a:ext cx="1066800" cy="850900"/>
          </a:xfrm>
          <a:prstGeom prst="rightArrow">
            <a:avLst>
              <a:gd name="adj1" fmla="val 32000"/>
              <a:gd name="adj2" fmla="val 65676"/>
            </a:avLst>
          </a:prstGeom>
          <a:blipFill dpi="0" rotWithShape="0">
            <a:blip r:embed="rId3" cstate="print"/>
            <a:srcRect/>
            <a:tile tx="0" ty="0" sx="100000" sy="100000" flip="none" algn="tl"/>
          </a:blipFill>
          <a:ln w="25400" cap="flat">
            <a:noFill/>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4.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Subtitle">
  <a:themeElements>
    <a:clrScheme name="">
      <a:dk1>
        <a:srgbClr val="000000"/>
      </a:dk1>
      <a:lt1>
        <a:srgbClr val="FFFFFF"/>
      </a:lt1>
      <a:dk2>
        <a:srgbClr val="000000"/>
      </a:dk2>
      <a:lt2>
        <a:srgbClr val="000000"/>
      </a:lt2>
      <a:accent1>
        <a:srgbClr val="FFFFFF"/>
      </a:accent1>
      <a:accent2>
        <a:srgbClr val="333399"/>
      </a:accent2>
      <a:accent3>
        <a:srgbClr val="AAAAAA"/>
      </a:accent3>
      <a:accent4>
        <a:srgbClr val="DADADA"/>
      </a:accent4>
      <a:accent5>
        <a:srgbClr val="FFFFFF"/>
      </a:accent5>
      <a:accent6>
        <a:srgbClr val="2D2D8A"/>
      </a:accent6>
      <a:hlink>
        <a:srgbClr val="009999"/>
      </a:hlink>
      <a:folHlink>
        <a:srgbClr val="99CC00"/>
      </a:folHlink>
    </a:clrScheme>
    <a:fontScheme name="Title &amp; Subtitle">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Blank">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Title &amp; Bullets - Lef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2 Column">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Title &amp; Bullets - 2 Colum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Title &amp; Bullets - Right">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Title &amp; Bullets - Righ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Bullets &amp; Photo">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Title, Bullets &amp; Photo">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le &amp; Bullets">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Center">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Title - Center">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Bullets">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Horizontal">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Photo - Horizont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Reflection">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Photo - Horizontal Reflectio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Photo - Horizont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Vertical">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Photo - Vertic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Vertical Reflection">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Photo - Vertical Reflectio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Photo - Vertic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 Top">
  <a:themeElements>
    <a:clrScheme name="">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fontScheme name="Title - Top">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smtClean="0">
            <a:ln>
              <a:noFill/>
            </a:ln>
            <a:solidFill>
              <a:srgbClr val="FFFFFF"/>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85</TotalTime>
  <Pages>0</Pages>
  <Words>972</Words>
  <Characters>0</Characters>
  <Application>Microsoft Macintosh PowerPoint</Application>
  <PresentationFormat>Custom</PresentationFormat>
  <Lines>0</Lines>
  <Paragraphs>108</Paragraphs>
  <Slides>26</Slides>
  <Notes>26</Notes>
  <HiddenSlides>0</HiddenSlides>
  <MMClips>0</MMClips>
  <ScaleCrop>false</ScaleCrop>
  <HeadingPairs>
    <vt:vector size="4" baseType="variant">
      <vt:variant>
        <vt:lpstr>Theme</vt:lpstr>
      </vt:variant>
      <vt:variant>
        <vt:i4>14</vt:i4>
      </vt:variant>
      <vt:variant>
        <vt:lpstr>Slide Titles</vt:lpstr>
      </vt:variant>
      <vt:variant>
        <vt:i4>26</vt:i4>
      </vt:variant>
    </vt:vector>
  </HeadingPairs>
  <TitlesOfParts>
    <vt:vector size="40" baseType="lpstr">
      <vt:lpstr>Title &amp; Subtitle</vt:lpstr>
      <vt:lpstr>Title &amp; Bullets</vt:lpstr>
      <vt:lpstr>Title - Center</vt:lpstr>
      <vt:lpstr>Bullets</vt:lpstr>
      <vt:lpstr>Photo - Horizontal</vt:lpstr>
      <vt:lpstr>Photo - Horizontal Reflection</vt:lpstr>
      <vt:lpstr>Photo - Vertical</vt:lpstr>
      <vt:lpstr>Photo - Vertical Reflection</vt:lpstr>
      <vt:lpstr>Title - Top</vt:lpstr>
      <vt:lpstr>Blank</vt:lpstr>
      <vt:lpstr>Title &amp; Bullets - Left</vt:lpstr>
      <vt:lpstr>Title &amp; Bullets - 2 Column</vt:lpstr>
      <vt:lpstr>Title &amp; Bullets - Right</vt:lpstr>
      <vt:lpstr>Title, Bullets &amp; Photo</vt:lpstr>
      <vt:lpstr>Listening Jeopardy Template</vt:lpstr>
      <vt:lpstr>Sentence Fragment 1</vt:lpstr>
      <vt:lpstr>Sentence Fragment 2</vt:lpstr>
      <vt:lpstr>Sentence Fragment 3</vt:lpstr>
      <vt:lpstr>Sentence Fragment 4</vt:lpstr>
      <vt:lpstr>Sentence Fragment 5</vt:lpstr>
      <vt:lpstr>Run On 1</vt:lpstr>
      <vt:lpstr>Run On 2</vt:lpstr>
      <vt:lpstr>Run On 3</vt:lpstr>
      <vt:lpstr>Run On 4</vt:lpstr>
      <vt:lpstr>Run On 5</vt:lpstr>
      <vt:lpstr>Subject Verb Agreement 1 </vt:lpstr>
      <vt:lpstr>Subject Verb Agreement 2</vt:lpstr>
      <vt:lpstr>Subject Verb Agreement 3</vt:lpstr>
      <vt:lpstr>Subject Verb Agreement 4  (contains several errors)</vt:lpstr>
      <vt:lpstr>Subject Verb Agreement 5 (contains several errors)</vt:lpstr>
      <vt:lpstr>Verb Tense or Word Form 1</vt:lpstr>
      <vt:lpstr>Verb Tense or Word Form 2</vt:lpstr>
      <vt:lpstr>Verb Tense or Word Form 3</vt:lpstr>
      <vt:lpstr>Verb Tense or Word Form 4  (contains several errors)</vt:lpstr>
      <vt:lpstr>Verb Tense or Word Form 5</vt:lpstr>
      <vt:lpstr>General Structure 1</vt:lpstr>
      <vt:lpstr>General Structure 2</vt:lpstr>
      <vt:lpstr>General Structure 3</vt:lpstr>
      <vt:lpstr>General Structure 4</vt:lpstr>
      <vt:lpstr>General Structure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Listening Jeopardy Template</dc:title>
  <dc:creator>Norah</dc:creator>
  <cp:lastModifiedBy>Olivia Hernandez</cp:lastModifiedBy>
  <cp:revision>30</cp:revision>
  <dcterms:modified xsi:type="dcterms:W3CDTF">2017-06-06T20:41:54Z</dcterms:modified>
</cp:coreProperties>
</file>