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8"/>
  </p:notesMasterIdLst>
  <p:sldIdLst>
    <p:sldId id="263" r:id="rId3"/>
    <p:sldId id="264" r:id="rId4"/>
    <p:sldId id="257" r:id="rId5"/>
    <p:sldId id="266" r:id="rId6"/>
    <p:sldId id="268" r:id="rId7"/>
    <p:sldId id="259" r:id="rId8"/>
    <p:sldId id="261" r:id="rId9"/>
    <p:sldId id="269" r:id="rId10"/>
    <p:sldId id="270" r:id="rId11"/>
    <p:sldId id="271" r:id="rId12"/>
    <p:sldId id="273" r:id="rId13"/>
    <p:sldId id="274" r:id="rId14"/>
    <p:sldId id="275" r:id="rId15"/>
    <p:sldId id="276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2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287AA-0D99-42CE-A71B-10FA9908BBF8}" type="datetimeFigureOut">
              <a:rPr lang="en-US" smtClean="0"/>
              <a:pPr/>
              <a:t>11/19/14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167DB-EFF0-400D-96A1-6799F871DE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373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Abstract components: When I ask questions, a lot of it has to do with unaddressed</a:t>
            </a:r>
            <a:r>
              <a:rPr lang="en-US" baseline="0" dirty="0" smtClean="0"/>
              <a:t> warrants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You decide which ones are the most important for your paper to address or elaborate on; pretty self-directed; </a:t>
            </a:r>
          </a:p>
          <a:p>
            <a:r>
              <a:rPr lang="en-US" dirty="0" smtClean="0"/>
              <a:t>Gives you another tool with which you can evaluate your writing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about assumptions</a:t>
            </a:r>
            <a:r>
              <a:rPr lang="en-US" baseline="0" dirty="0" smtClean="0"/>
              <a:t> in your argument. Your audience may or may not go along with those assumptions, so you have to consider your audience carefully</a:t>
            </a:r>
          </a:p>
          <a:p>
            <a:r>
              <a:rPr lang="en-US" b="1" baseline="0" dirty="0" smtClean="0"/>
              <a:t>Would probably need to state this warrant (doesn’t mean it’s open to everyone, issues or race/class/gender)</a:t>
            </a:r>
          </a:p>
          <a:p>
            <a:r>
              <a:rPr lang="en-US" b="1" baseline="0" dirty="0" smtClean="0"/>
              <a:t>Arguments about controversial subjects often flounder because the writers incorrectly assume that their audience will accept the unstated warrant (another example page 354)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10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Since this warrant is simplistic, and</a:t>
            </a:r>
            <a:r>
              <a:rPr lang="en-US" baseline="0" dirty="0" smtClean="0"/>
              <a:t> open to argument, explicitly addressing why a consensus is persuasive is needed</a:t>
            </a:r>
          </a:p>
          <a:p>
            <a:r>
              <a:rPr lang="en-US" baseline="0" dirty="0" smtClean="0"/>
              <a:t>	-what value does a consensus have? How is it important in this situation?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All about assumptions</a:t>
            </a:r>
            <a:r>
              <a:rPr lang="en-US" baseline="0" dirty="0" smtClean="0"/>
              <a:t> in your argument. Your audience may or may not go along with those assumptions, so you have to consider your audience carefully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If the audience here is a parent, they are not going to buy this assumption, right?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If it was a group of friends, that might be different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32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Solution: coming up with a</a:t>
            </a:r>
            <a:r>
              <a:rPr lang="en-US" baseline="0" dirty="0" smtClean="0"/>
              <a:t> way to address the warrants OR realizing the argument needs to be changed</a:t>
            </a:r>
          </a:p>
          <a:p>
            <a:r>
              <a:rPr lang="en-US" baseline="0" dirty="0" smtClean="0"/>
              <a:t>Why does this warrant fail, given the intended audience? (instructor doesn’t accept the warrant that getting an A is a result of studying only)</a:t>
            </a:r>
          </a:p>
          <a:p>
            <a:r>
              <a:rPr lang="en-US" baseline="0" dirty="0" smtClean="0"/>
              <a:t>Maybe a parent audience would be more persuaded?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19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Working claim: graffiti is a legitimate art from and should not be pushed</a:t>
            </a:r>
            <a:r>
              <a:rPr lang="en-US" baseline="0" dirty="0" smtClean="0"/>
              <a:t> from society</a:t>
            </a:r>
          </a:p>
          <a:p>
            <a:r>
              <a:rPr lang="en-US" baseline="0" dirty="0" smtClean="0"/>
              <a:t>Evidence: legitimate when people use the genre for self-expression and social action </a:t>
            </a:r>
          </a:p>
          <a:p>
            <a:r>
              <a:rPr lang="en-US" baseline="0" dirty="0" smtClean="0"/>
              <a:t>Warrant (since people use it for good, this art is legitimate and deserves respect in society); or that self-expression is art; that using art for good reasons makes it legitimate</a:t>
            </a:r>
          </a:p>
          <a:p>
            <a:endParaRPr lang="en-US" baseline="0" dirty="0" smtClean="0"/>
          </a:p>
          <a:p>
            <a:r>
              <a:rPr lang="en-US" baseline="0" dirty="0" smtClean="0"/>
              <a:t>Other warrants: since private property is protected by the law….</a:t>
            </a:r>
          </a:p>
          <a:p>
            <a:r>
              <a:rPr lang="en-US" baseline="0" dirty="0" smtClean="0"/>
              <a:t>Warrant; self-expression is art  and since graffiti is self-expression it is an art</a:t>
            </a:r>
          </a:p>
          <a:p>
            <a:endParaRPr lang="en-US" baseline="0" dirty="0" smtClean="0"/>
          </a:p>
          <a:p>
            <a:r>
              <a:rPr lang="en-US" baseline="0" dirty="0" smtClean="0"/>
              <a:t>General academic audience: Probably doesn’t need to be stated, if this was a parent’s group or people mad about graffiti or even art critics, then yes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745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11/19/14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11/19/14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11/19/14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 latinLnBrk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11/19/14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11/19/14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11/19/14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11/19/14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11/19/14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11/19/14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CFA480D-CB17-4C49-BB2A-C7514E1C7CEA}" type="datetimeFigureOut">
              <a:rPr lang="en-US" smtClean="0"/>
              <a:pPr/>
              <a:t>11/19/14</a:t>
            </a:fld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algn="r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>
              <a:defRPr sz="1600" baseline="0">
                <a:solidFill>
                  <a:schemeClr val="tx2"/>
                </a:solidFill>
              </a:defRPr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sz="1600" baseline="0" dirty="0">
              <a:solidFill>
                <a:schemeClr val="tx2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Bring a copy of your proposal to class tomorrow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ENGL 131Q – Today’s Goals: Warrants</a:t>
            </a:r>
            <a:br>
              <a:rPr lang="en-US" dirty="0" smtClean="0"/>
            </a:br>
            <a:r>
              <a:rPr lang="en-US" dirty="0" smtClean="0"/>
              <a:t>Announcements 11/5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819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Briefly describe your process for you work on SA4</a:t>
            </a:r>
          </a:p>
          <a:p>
            <a:r>
              <a:rPr lang="en-US" dirty="0" smtClean="0"/>
              <a:t>What was intuitive? What did you struggle with?</a:t>
            </a:r>
          </a:p>
          <a:p>
            <a:r>
              <a:rPr lang="en-US" dirty="0" smtClean="0"/>
              <a:t>Based on our work with warrants and paper proposal models this week how strong do you feel your topic and argument for SA4 are at this point?</a:t>
            </a:r>
          </a:p>
          <a:p>
            <a:r>
              <a:rPr lang="en-US" dirty="0" smtClean="0"/>
              <a:t>What work do you have to do over the weekend to finish SA4?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Write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634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warrant?</a:t>
            </a:r>
          </a:p>
          <a:p>
            <a:r>
              <a:rPr lang="en-US" dirty="0"/>
              <a:t>ASSUMPTIONS or beliefs that are often not explicitly stated in writing</a:t>
            </a:r>
          </a:p>
          <a:p>
            <a:r>
              <a:rPr lang="en-US" dirty="0"/>
              <a:t>Links the claim to the reasons /evidence you </a:t>
            </a:r>
            <a:r>
              <a:rPr lang="en-US" dirty="0" smtClean="0"/>
              <a:t>produce (</a:t>
            </a:r>
            <a:r>
              <a:rPr lang="en-US" dirty="0"/>
              <a:t>warrants justify the claim</a:t>
            </a:r>
            <a:r>
              <a:rPr lang="en-US" dirty="0" smtClean="0"/>
              <a:t>)</a:t>
            </a:r>
          </a:p>
          <a:p>
            <a:r>
              <a:rPr lang="en-US" dirty="0" smtClean="0"/>
              <a:t>Often </a:t>
            </a:r>
            <a:r>
              <a:rPr lang="en-US" dirty="0"/>
              <a:t>start with the phrase “since,” but remember they are often not </a:t>
            </a:r>
            <a:r>
              <a:rPr lang="en-US" dirty="0" smtClean="0"/>
              <a:t>stated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Warrants recap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066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Claim: I deserve an A on this exam </a:t>
            </a:r>
          </a:p>
          <a:p>
            <a:r>
              <a:rPr lang="en-US" dirty="0"/>
              <a:t>Reason: because I studied for this exam.</a:t>
            </a:r>
          </a:p>
          <a:p>
            <a:r>
              <a:rPr lang="en-US" dirty="0"/>
              <a:t>Warrant: Since I studied, I should get an A</a:t>
            </a:r>
          </a:p>
          <a:p>
            <a:r>
              <a:rPr lang="en-US" dirty="0" smtClean="0"/>
              <a:t>Do we buy this warrant? Is it enough?</a:t>
            </a:r>
          </a:p>
          <a:p>
            <a:r>
              <a:rPr lang="en-US" dirty="0" smtClean="0"/>
              <a:t>Instructor </a:t>
            </a:r>
            <a:r>
              <a:rPr lang="en-US" dirty="0"/>
              <a:t>(audience) isn’t persuaded by the assumption (warrant) that studying means you did A level work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simply identifying a warrant enough?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350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into two groups</a:t>
            </a:r>
          </a:p>
          <a:p>
            <a:r>
              <a:rPr lang="en-US" dirty="0" smtClean="0"/>
              <a:t>Team 1: Advocates for abolishing the penny </a:t>
            </a:r>
          </a:p>
          <a:p>
            <a:r>
              <a:rPr lang="en-US" dirty="0" smtClean="0"/>
              <a:t>Term 2: Advocates for keeping the penny</a:t>
            </a:r>
          </a:p>
          <a:p>
            <a:r>
              <a:rPr lang="en-US" dirty="0" smtClean="0"/>
              <a:t>You need:</a:t>
            </a:r>
          </a:p>
          <a:p>
            <a:r>
              <a:rPr lang="en-US" dirty="0" smtClean="0"/>
              <a:t>3 claims</a:t>
            </a:r>
          </a:p>
          <a:p>
            <a:r>
              <a:rPr lang="en-US" dirty="0" smtClean="0"/>
              <a:t>3 supporting pieces of evidence (one for each claim)</a:t>
            </a:r>
          </a:p>
          <a:p>
            <a:r>
              <a:rPr lang="en-US" dirty="0" smtClean="0"/>
              <a:t>Be prepared to address the warrants of your claims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Strong Arguments – The Penny Debate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750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Working with a partner continue evaluating your mini-claims, evidence, and warrants to test for argument strength</a:t>
            </a:r>
          </a:p>
          <a:p>
            <a:r>
              <a:rPr lang="en-US" dirty="0" smtClean="0"/>
              <a:t>Make notes about how you can shift, position, or change claims/evidence this weekend to strengthen your proposal</a:t>
            </a:r>
          </a:p>
          <a:p>
            <a:r>
              <a:rPr lang="en-US" dirty="0" smtClean="0"/>
              <a:t>Keep in mind tactics your partner is using and how this might be useful in your own proposal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Addressing warrants of your proposal claims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958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testing the warrants of your mini-claims and evidence in SA4</a:t>
            </a:r>
          </a:p>
          <a:p>
            <a:r>
              <a:rPr lang="en-US" dirty="0" smtClean="0"/>
              <a:t>Come see me in office hours or send me an e-mail if you have questions about specific claims you’re making and warrants!</a:t>
            </a:r>
          </a:p>
          <a:p>
            <a:r>
              <a:rPr lang="en-US" dirty="0" smtClean="0"/>
              <a:t>Turn in the final version of SA4 on Canvas Sunday 11/9 by 5pm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812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Examine and identify the assumptions (warrants) made in argumentative writing and apply them for critical reading and writing practices</a:t>
            </a:r>
          </a:p>
          <a:p>
            <a:endParaRPr lang="en-US" dirty="0"/>
          </a:p>
          <a:p>
            <a:r>
              <a:rPr lang="en-US" dirty="0" smtClean="0"/>
              <a:t>Agenda</a:t>
            </a:r>
          </a:p>
          <a:p>
            <a:r>
              <a:rPr lang="en-US" dirty="0" smtClean="0"/>
              <a:t>Notes on warrants</a:t>
            </a:r>
          </a:p>
          <a:p>
            <a:r>
              <a:rPr lang="en-US" dirty="0" smtClean="0"/>
              <a:t>Practice identifying warrants</a:t>
            </a:r>
          </a:p>
          <a:p>
            <a:r>
              <a:rPr lang="en-US" dirty="0" smtClean="0"/>
              <a:t>Identify and correct warrants</a:t>
            </a:r>
          </a:p>
          <a:p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350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learn this?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Framework for analyzing academic arguments (in all fields) </a:t>
            </a:r>
          </a:p>
          <a:p>
            <a:pPr lvl="1"/>
            <a:r>
              <a:rPr lang="en-US" dirty="0" smtClean="0"/>
              <a:t>Helps understand and engage with complex texts critically</a:t>
            </a:r>
          </a:p>
          <a:p>
            <a:pPr lvl="1"/>
            <a:r>
              <a:rPr lang="en-US" dirty="0" smtClean="0"/>
              <a:t>Terms articulate the abstract components of writing</a:t>
            </a:r>
          </a:p>
          <a:p>
            <a:r>
              <a:rPr lang="en-US" dirty="0" smtClean="0"/>
              <a:t>Helps you articulate and notice “commonsense understandings” that have the potential to make your own arguments less persuasive</a:t>
            </a:r>
          </a:p>
          <a:p>
            <a:r>
              <a:rPr lang="en-US" dirty="0" smtClean="0"/>
              <a:t>Indicating areas of your argument that need sharpening</a:t>
            </a:r>
          </a:p>
          <a:p>
            <a:r>
              <a:rPr lang="en-US" dirty="0" smtClean="0"/>
              <a:t>Especially if it is an idea or concept that you can’t assume your reader will agree with</a:t>
            </a:r>
          </a:p>
          <a:p>
            <a:r>
              <a:rPr lang="en-US" dirty="0" smtClean="0"/>
              <a:t>Addressing and being aware of warrants: Outcome 3 (3.4)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ASSUMPTIONS or beliefs that are often not explicitly stated in writing</a:t>
            </a:r>
          </a:p>
          <a:p>
            <a:r>
              <a:rPr lang="en-US" dirty="0" smtClean="0"/>
              <a:t>Links the claim to the reasons /evidence you produce(warrants justify the claim)</a:t>
            </a:r>
          </a:p>
          <a:p>
            <a:pPr lvl="1"/>
            <a:r>
              <a:rPr lang="en-US" dirty="0" smtClean="0"/>
              <a:t>Often start with the phrase “since,” but remember they are often not stated</a:t>
            </a:r>
          </a:p>
          <a:p>
            <a:r>
              <a:rPr lang="en-US" dirty="0" smtClean="0"/>
              <a:t>Can have multiple warrants throughout a paper (links evidence to the claim)</a:t>
            </a:r>
          </a:p>
          <a:p>
            <a:r>
              <a:rPr lang="en-US" dirty="0" smtClean="0"/>
              <a:t>Claim</a:t>
            </a:r>
            <a:endParaRPr lang="en-US" dirty="0"/>
          </a:p>
          <a:p>
            <a:r>
              <a:rPr lang="en-US" dirty="0" smtClean="0"/>
              <a:t>Any American can grow up to be president</a:t>
            </a:r>
          </a:p>
          <a:p>
            <a:pPr lvl="1"/>
            <a:r>
              <a:rPr lang="en-US" dirty="0" smtClean="0"/>
              <a:t>Reason/Evidence: </a:t>
            </a:r>
          </a:p>
          <a:p>
            <a:pPr lvl="1"/>
            <a:r>
              <a:rPr lang="en-US" dirty="0" smtClean="0"/>
              <a:t>Bill Clinton came from a poor town in a poor state to being president. </a:t>
            </a:r>
          </a:p>
          <a:p>
            <a:pPr lvl="1"/>
            <a:r>
              <a:rPr lang="en-US" dirty="0" smtClean="0"/>
              <a:t>Assumption/warrant:</a:t>
            </a:r>
          </a:p>
          <a:p>
            <a:pPr lvl="2"/>
            <a:r>
              <a:rPr lang="en-US" dirty="0" smtClean="0"/>
              <a:t>Since Bill Clinton didn’t have a lot of advantages growing up, the presidency is open to anyone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219200"/>
          </a:xfrm>
        </p:spPr>
        <p:txBody>
          <a:bodyPr/>
          <a:lstStyle/>
          <a:p>
            <a:r>
              <a:rPr lang="en-US" dirty="0" smtClean="0"/>
              <a:t>Warrants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16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Sometimes, you don’t need to explicitly state the warrant (depends on audience), but a lot of the time, not stating the warrant can lead to major flaws in the development of the argument  (Anyone can be President)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I need new shoes (claim). Everybody thinks I should get new shoes (evidence). </a:t>
            </a:r>
          </a:p>
          <a:p>
            <a:pPr lvl="1"/>
            <a:r>
              <a:rPr lang="en-US" dirty="0" smtClean="0"/>
              <a:t>What is the assumption here linking these two ideas?</a:t>
            </a:r>
          </a:p>
          <a:p>
            <a:pPr lvl="1"/>
            <a:r>
              <a:rPr lang="en-US" dirty="0" smtClean="0"/>
              <a:t>Assumption/warrant: Since there is a consensus, I should be persuaded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</a:t>
            </a:r>
            <a:r>
              <a:rPr lang="en-US" dirty="0"/>
              <a:t> </a:t>
            </a:r>
            <a:r>
              <a:rPr lang="en-US" dirty="0" smtClean="0"/>
              <a:t>practice with warrants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634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Claim: I deserve an A on this exam </a:t>
            </a:r>
          </a:p>
          <a:p>
            <a:r>
              <a:rPr lang="en-US" dirty="0" smtClean="0"/>
              <a:t>Reason: because I studied for this exam.</a:t>
            </a:r>
          </a:p>
          <a:p>
            <a:r>
              <a:rPr lang="en-US" dirty="0" smtClean="0"/>
              <a:t>Warrant: Since I studied, I should get an A</a:t>
            </a:r>
          </a:p>
          <a:p>
            <a:r>
              <a:rPr lang="en-US" dirty="0" smtClean="0"/>
              <a:t>Why does this warrant fail given the intended audience (an instructor)?</a:t>
            </a:r>
          </a:p>
          <a:p>
            <a:pPr lvl="1"/>
            <a:r>
              <a:rPr lang="en-US" dirty="0" smtClean="0"/>
              <a:t>Instructor (audience) isn’t persuaded by the assumption (warrant) that studying means you did A level work</a:t>
            </a:r>
          </a:p>
          <a:p>
            <a:pPr lvl="1"/>
            <a:r>
              <a:rPr lang="en-US" dirty="0" smtClean="0"/>
              <a:t>What is the solution for addressing this warrant?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744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Using the excerpt from the student paper find:</a:t>
            </a:r>
          </a:p>
          <a:p>
            <a:r>
              <a:rPr lang="en-US" dirty="0" smtClean="0"/>
              <a:t>1. Working claim</a:t>
            </a:r>
          </a:p>
          <a:p>
            <a:r>
              <a:rPr lang="en-US" dirty="0" smtClean="0"/>
              <a:t>2. Possible Evidence</a:t>
            </a:r>
          </a:p>
          <a:p>
            <a:r>
              <a:rPr lang="en-US" dirty="0" smtClean="0"/>
              <a:t>3. Possible Warrants</a:t>
            </a:r>
          </a:p>
          <a:p>
            <a:endParaRPr lang="en-US" dirty="0"/>
          </a:p>
          <a:p>
            <a:r>
              <a:rPr lang="en-US" dirty="0" smtClean="0"/>
              <a:t>Work as a group to find these things in the paragraph and be prepared to share out.</a:t>
            </a:r>
          </a:p>
          <a:p>
            <a:r>
              <a:rPr lang="en-US" dirty="0" smtClean="0"/>
              <a:t>Is this a warrant that needs to be explicitly stated for a general academic audience?</a:t>
            </a:r>
          </a:p>
          <a:p>
            <a:pPr lvl="1"/>
            <a:r>
              <a:rPr lang="en-US" dirty="0" smtClean="0"/>
              <a:t>If you work quickly find multiple warrants for multiple pieces of evidence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Practice: Find warrants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757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Using the preface we read for yesterday (considering this as a model of SA4) look for:</a:t>
            </a:r>
          </a:p>
          <a:p>
            <a:pPr lvl="1"/>
            <a:r>
              <a:rPr lang="en-US" dirty="0" smtClean="0"/>
              <a:t>1. Working claim</a:t>
            </a:r>
          </a:p>
          <a:p>
            <a:pPr lvl="1"/>
            <a:r>
              <a:rPr lang="en-US" dirty="0" smtClean="0"/>
              <a:t>2. Possible Evidence</a:t>
            </a:r>
          </a:p>
          <a:p>
            <a:pPr lvl="1"/>
            <a:r>
              <a:rPr lang="en-US" dirty="0" smtClean="0"/>
              <a:t>3. Possible Warrants </a:t>
            </a:r>
          </a:p>
          <a:p>
            <a:pPr lvl="1"/>
            <a:endParaRPr lang="en-US" dirty="0"/>
          </a:p>
          <a:p>
            <a:r>
              <a:rPr lang="en-US" dirty="0"/>
              <a:t>Work as a group to find these things in the paragraph and be prepared to share out.</a:t>
            </a:r>
          </a:p>
          <a:p>
            <a:r>
              <a:rPr lang="en-US" dirty="0"/>
              <a:t>Is this a warrant that needs to be explicitly stated for a general academic audience</a:t>
            </a:r>
            <a:r>
              <a:rPr lang="en-US" dirty="0" smtClean="0"/>
              <a:t>?</a:t>
            </a:r>
          </a:p>
          <a:p>
            <a:r>
              <a:rPr lang="en-US" dirty="0" smtClean="0"/>
              <a:t>If </a:t>
            </a:r>
            <a:r>
              <a:rPr lang="en-US" dirty="0"/>
              <a:t>you work quickly find multiple warrants for multiple pieces of evidence  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Finding Warrants in Preface from Tourists With Typewriters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481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Today’s Goals:</a:t>
            </a:r>
          </a:p>
          <a:p>
            <a:r>
              <a:rPr lang="en-US" dirty="0" smtClean="0"/>
              <a:t>Metacognitive reflection on SA4 – paper proposal</a:t>
            </a:r>
          </a:p>
          <a:p>
            <a:r>
              <a:rPr lang="en-US" dirty="0" smtClean="0"/>
              <a:t>Continuing work on how to build strong arguments</a:t>
            </a:r>
          </a:p>
          <a:p>
            <a:r>
              <a:rPr lang="en-US" dirty="0" smtClean="0"/>
              <a:t>Testing warrants in your paper proposals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ENGL 131Q – Thursday 11/6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76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C102513359990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42000"/>
                <a:hueMod val="100000"/>
                <a:satMod val="100000"/>
              </a:schemeClr>
              <a:schemeClr val="phClr">
                <a:tint val="4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4B4DB3A-C1C4-465B-9355-C0B33B7AAE8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TC102513359990</Template>
  <TotalTime>0</TotalTime>
  <Words>1285</Words>
  <Application>Microsoft Macintosh PowerPoint</Application>
  <PresentationFormat>On-screen Show (4:3)</PresentationFormat>
  <Paragraphs>124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TC102513359990</vt:lpstr>
      <vt:lpstr>ENGL 131Q – Today’s Goals: Warrants Announcements 11/5</vt:lpstr>
      <vt:lpstr>Agenda</vt:lpstr>
      <vt:lpstr>Why learn this? </vt:lpstr>
      <vt:lpstr>Warrants</vt:lpstr>
      <vt:lpstr>More practice with warrants</vt:lpstr>
      <vt:lpstr>Another example</vt:lpstr>
      <vt:lpstr>Group Practice: Find warrants</vt:lpstr>
      <vt:lpstr>Finding Warrants in Preface from Tourists With Typewriters</vt:lpstr>
      <vt:lpstr>ENGL 131Q – Thursday 11/6</vt:lpstr>
      <vt:lpstr>Quick Write</vt:lpstr>
      <vt:lpstr>Warrants recap</vt:lpstr>
      <vt:lpstr>Is simply identifying a warrant enough?</vt:lpstr>
      <vt:lpstr>Strong Arguments – The Penny Debate</vt:lpstr>
      <vt:lpstr>Addressing warrants of your proposal claims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 Day presentation</dc:title>
  <dc:creator/>
  <cp:keywords/>
  <cp:lastModifiedBy/>
  <cp:revision>1</cp:revision>
  <dcterms:modified xsi:type="dcterms:W3CDTF">2014-11-19T21:01:04Z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TC102513359990</vt:lpwstr>
  </property>
</Properties>
</file>